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848" autoAdjust="0"/>
    <p:restoredTop sz="94660"/>
  </p:normalViewPr>
  <p:slideViewPr>
    <p:cSldViewPr>
      <p:cViewPr varScale="1">
        <p:scale>
          <a:sx n="64" d="100"/>
          <a:sy n="64" d="100"/>
        </p:scale>
        <p:origin x="-102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5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1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8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9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3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4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6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5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6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62AE4-16E5-4784-8510-517269CC0AB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320DE-70E9-48E8-9B31-F9169AF3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3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1.Eco Staple</a:t>
            </a:r>
            <a:endParaRPr kumimoji="1" lang="ja-JP" altLang="en-US" sz="3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98178"/>
            <a:ext cx="8229600" cy="5083150"/>
          </a:xfrm>
        </p:spPr>
        <p:txBody>
          <a:bodyPr>
            <a:noAutofit/>
          </a:bodyPr>
          <a:lstStyle/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Function/Purpose</a:t>
            </a:r>
          </a:p>
          <a:p>
            <a:pPr lvl="1"/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Provides the eco-staple function which binds paper together without using metal staples.</a:t>
            </a:r>
          </a:p>
          <a:p>
            <a:pPr lvl="1"/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Used in more and more offices as a eco-friendly and resource saving alternative to using conventional staples.</a:t>
            </a:r>
          </a:p>
          <a:p>
            <a:pPr lvl="1"/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More vendors are supporting both conventional stapler and eco-stapler with their products.</a:t>
            </a:r>
          </a:p>
          <a:p>
            <a:pPr lvl="1"/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We would like to request addition of eco-staple definitions.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February 4, 2016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pPr/>
              <a:t>1</a:t>
            </a:fld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" name="Picture 2" descr="C:\Users\028249\Desktop\m-6-s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512168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727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163885"/>
            <a:ext cx="8280920" cy="4857403"/>
          </a:xfrm>
        </p:spPr>
        <p:txBody>
          <a:bodyPr>
            <a:noAutofit/>
          </a:bodyPr>
          <a:lstStyle/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Proposal</a:t>
            </a:r>
          </a:p>
          <a:p>
            <a:pPr lvl="1"/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Add definition of eco-staple in "finishings”</a:t>
            </a:r>
          </a:p>
          <a:p>
            <a:pPr lvl="2"/>
            <a:r>
              <a:rPr lang="en-US" altLang="ja-JP" sz="1800" i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eco-staple-top-left,		eco-staple-top-right</a:t>
            </a:r>
          </a:p>
          <a:p>
            <a:pPr lvl="2"/>
            <a:r>
              <a:rPr lang="en-US" altLang="ja-JP" sz="1800" i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eco-staple-bottom-left,	eco-staple-bottom-right</a:t>
            </a:r>
          </a:p>
          <a:p>
            <a:pPr lvl="2"/>
            <a:r>
              <a:rPr lang="en-US" altLang="ja-JP" sz="1800" i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eco‐staple-dual-top,		eco-staple-dual-bottom</a:t>
            </a:r>
          </a:p>
          <a:p>
            <a:pPr lvl="2"/>
            <a:r>
              <a:rPr lang="en-US" altLang="ja-JP" sz="1800" i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eco-staple-dual-left,		eco-staple-dual-right</a:t>
            </a:r>
            <a:endParaRPr lang="en-US" altLang="ja-JP" sz="1600" i="1" dirty="0" smtClean="0">
              <a:solidFill>
                <a:srgbClr val="0070C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>
              <a:buNone/>
            </a:pP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	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Februrary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4, 2016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pPr/>
              <a:t>2</a:t>
            </a:fld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1.Eco Staple</a:t>
            </a:r>
            <a:endParaRPr kumimoji="1" lang="ja-JP" altLang="en-US" sz="36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17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80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1.Eco Staple</vt:lpstr>
      <vt:lpstr>PowerPoint Presentation</vt:lpstr>
    </vt:vector>
  </TitlesOfParts>
  <Company>Canon USA,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1.Eco Staple</dc:title>
  <dc:creator>Windows User</dc:creator>
  <cp:lastModifiedBy>Windows User</cp:lastModifiedBy>
  <cp:revision>3</cp:revision>
  <dcterms:created xsi:type="dcterms:W3CDTF">2016-02-04T21:58:35Z</dcterms:created>
  <dcterms:modified xsi:type="dcterms:W3CDTF">2016-02-04T23:17:53Z</dcterms:modified>
</cp:coreProperties>
</file>