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15" r:id="rId3"/>
    <p:sldId id="316" r:id="rId4"/>
    <p:sldId id="317" r:id="rId5"/>
    <p:sldId id="318" r:id="rId6"/>
    <p:sldId id="31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7" autoAdjust="0"/>
  </p:normalViewPr>
  <p:slideViewPr>
    <p:cSldViewPr>
      <p:cViewPr varScale="1">
        <p:scale>
          <a:sx n="124" d="100"/>
          <a:sy n="124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F7641-0B76-408D-9A11-5466A2828C90}" type="datetimeFigureOut">
              <a:rPr kumimoji="1" lang="ja-JP" altLang="en-US" smtClean="0"/>
              <a:pPr/>
              <a:t>2016/6/30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DF7B3-B500-4C8E-B93D-B44D41E30F1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816E-4224-4E85-B877-C5E8074C37DA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24A8-59C1-40D8-9260-DBE3869E0E20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6EBD0-E6C2-4D7D-A585-C0AFB4F74AAD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70C3-B7AA-4862-99FE-FE5EFBF6ADC3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0196-5C0E-405B-A3FA-EA776BF20549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406A4-CA55-43F6-870B-FE241FF16764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4E131-F9DE-4FC4-B6B4-A7CF873EA700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921-C167-4267-A458-AEB638AA0F27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0ABC0-2E94-4156-8F28-2BC8081E7CEE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370F-D303-4543-84CF-9D3E99A932A7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5C25-288D-46AE-836E-A276A2E029A8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9B27-9F5F-48EE-8C8C-0EA00CCC009C}" type="datetime1">
              <a:rPr kumimoji="1" lang="ja-JP" altLang="en-US" smtClean="0"/>
              <a:t>2016/6/30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39A52-2E5C-4639-8775-DD97DE3D71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PWG proposal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2016.6.30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Canon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Inc.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3021-1EAD-4A9F-BAE0-B27B4430A858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1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Password for job/account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184576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 the F2F meeting held on 4/27, Canon made a proposal for job-account-password attribute but the proposal was rejected for want of further discussion.</a:t>
            </a:r>
          </a:p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Canon further discussed/studied the items pointed out in the meeting and would like to make a revised proposal.(page3)</a:t>
            </a:r>
          </a:p>
          <a:p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Canon would also like to make some proposal for job-password in order to enhance security. (page5)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135316"/>
            <a:ext cx="7776864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Extract from the minutes of F2F meetin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 on 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4/27:</a:t>
            </a:r>
          </a:p>
          <a:p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Canon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 Account Password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job-account-password needs to be an operation attribute (private,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not in ticket)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job-account-password passed as 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cleartext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(not good)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need a status-code for failed authentication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Shouldn‘t authenticated user determine which job-account-id values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are allowed?</a:t>
            </a:r>
          </a:p>
          <a:p>
            <a:pPr lvl="2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i.e. user ‘</a:t>
            </a:r>
            <a:r>
              <a:rPr lang="en-US" altLang="ja-JP" sz="1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JohnDoe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’ is allowed to use three accounts: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"project1", "project2", and "project3"</a:t>
            </a:r>
          </a:p>
          <a:p>
            <a:pPr lvl="2"/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Printer can reject jobs when the authenticated user is not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allowed to use the job-account-id specified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Consensus is to reject this specific proposal, but to leave open for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future discussion.</a:t>
            </a:r>
          </a:p>
          <a:p>
            <a:pPr lvl="1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⁃ Due to the complexity of the request we‘ll probably want a white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paper that addresses the issues above.</a:t>
            </a:r>
            <a:endParaRPr lang="en-US" altLang="ja-JP" sz="10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fld id="{1FEA94C8-EA9A-4701-8E92-4406F6942D43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Job-account-password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256584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There is  already a mechanism available to securely send hashed password in job-password  attribute to realize Secure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print.  Similar mechanism is desired for password for account.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fld id="{1FEA94C8-EA9A-4701-8E92-4406F6942D43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3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88795"/>
              </p:ext>
            </p:extLst>
          </p:nvPr>
        </p:nvGraphicFramePr>
        <p:xfrm>
          <a:off x="822412" y="1947802"/>
          <a:ext cx="7560840" cy="460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41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New </a:t>
                      </a:r>
                      <a:r>
                        <a:rPr kumimoji="1" lang="en-US" altLang="ja-JP" sz="1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addition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Existing Job-password-related attributes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41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200" dirty="0" err="1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octetString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(255))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 (</a:t>
                      </a:r>
                      <a:r>
                        <a:rPr kumimoji="1" lang="en-US" altLang="ja-JP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octetString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(255))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(type3 keyword | name(MAX))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job-password-encryption (type3 keyword | name(MAX))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81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endParaRPr kumimoji="1" lang="en-US" altLang="ja-JP" sz="12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(Not necessary if job-account-password-length-supported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is available)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job-password-supported (integer(0:255))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job-account-password-encryption-supported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(1setOf(type3 keyword | name(MAX)))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job-password-encryption-supported (1setOf(type3 keyword | name(MAX)))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job-account-password-length-supported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200" dirty="0" err="1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rangeOfInteger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(0:255))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job-password-length-supported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2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rangeOfInteger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(0:255))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job-account-password-repertoire-supported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(1setOf (type2 keyword))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job-password-repertoire-supported (1setOf (type2 keyword))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job-account-password-repertoire-configured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(type2 keyword)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job-password-repertoire-configured (type2 keyword)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72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job-account-password-encryption-salt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200" dirty="0" err="1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octetString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(255))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　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*See the following pages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job-account-password-encryption-salt-length-supported (</a:t>
                      </a:r>
                      <a:r>
                        <a:rPr kumimoji="1" lang="en-US" altLang="ja-JP" sz="1200" dirty="0" err="1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rangeOfInteger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(0:255)</a:t>
                      </a:r>
                      <a:r>
                        <a:rPr kumimoji="1" lang="ja-JP" altLang="en-US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*See the following pages</a:t>
                      </a:r>
                      <a:endParaRPr kumimoji="1" lang="ja-JP" altLang="en-US" sz="1200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 rot="695660">
            <a:off x="7298109" y="286893"/>
            <a:ext cx="1800200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Revised Proposal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Supplementary information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400600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Among the attributes to add, the following values can be set for those with keyword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type (Same definition as job-password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attribute)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fld id="{3BA3634C-7F52-4F8F-AF4F-DBEF6BCAD296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4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45864"/>
              </p:ext>
            </p:extLst>
          </p:nvPr>
        </p:nvGraphicFramePr>
        <p:xfrm>
          <a:off x="899592" y="2339752"/>
          <a:ext cx="7272808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Attributes to add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Possible keyword values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(type3 keyword | name(MAX))</a:t>
                      </a: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job-account-password-encryption-supported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(1setOf(type3 keyword | name(MAX)))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none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sha2-224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sha2-256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sha2-384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sha2-512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sha2-512_256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job-account-password-repertoire-supported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(1setOf (type2 keyword))</a:t>
                      </a:r>
                    </a:p>
                    <a:p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job-account-password-repertoire-configured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(type2 keyword)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iana_us-ascii_any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iana_us-ascii_complex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iana_us-ascii_digits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iana_us-ascii_letters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iana_utf-8_any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iana_utf-8_digits</a:t>
                      </a: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iana_utf-8_letters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Salt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908720"/>
            <a:ext cx="8435280" cy="5400600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Current job-password-encryption hashes password but is vulnerable to “Replay attacks”.</a:t>
            </a:r>
          </a:p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To enhance security, we would like to propose salt attribute for account/job.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fld id="{8D86257E-0646-4C06-BBBF-B198026FD4F6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5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565354"/>
              </p:ext>
            </p:extLst>
          </p:nvPr>
        </p:nvGraphicFramePr>
        <p:xfrm>
          <a:off x="306942" y="2293074"/>
          <a:ext cx="8706427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3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Attributes to be added</a:t>
                      </a:r>
                      <a:r>
                        <a:rPr kumimoji="1" lang="en-US" altLang="ja-JP" sz="14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for jobs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Description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job-password-encryption-salt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octetString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(255))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Random value to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be generated by client.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When this attribute is set, hash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value to be sent in 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 is a value generated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by adding salt to password.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job-password-encryption-salt-length-supported (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rangeOfInteger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(0:255))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Range of salt length printer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can accept.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1115616" y="4869160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password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51920" y="4869160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salt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15616" y="5733256"/>
            <a:ext cx="10801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password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95736" y="5733256"/>
            <a:ext cx="79208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salt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851920" y="5733256"/>
            <a:ext cx="115212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Hash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539552" y="4653136"/>
            <a:ext cx="576064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07504" y="4365104"/>
            <a:ext cx="8931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User input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23928" y="4509120"/>
            <a:ext cx="1534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Generate each time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" name="直線矢印コネクタ 18"/>
          <p:cNvCxnSpPr>
            <a:stCxn id="10" idx="2"/>
            <a:endCxn id="12" idx="0"/>
          </p:cNvCxnSpPr>
          <p:nvPr/>
        </p:nvCxnSpPr>
        <p:spPr>
          <a:xfrm>
            <a:off x="1655676" y="5229200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2699792" y="5229200"/>
            <a:ext cx="1152128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3" idx="3"/>
            <a:endCxn id="14" idx="1"/>
          </p:cNvCxnSpPr>
          <p:nvPr/>
        </p:nvCxnSpPr>
        <p:spPr>
          <a:xfrm>
            <a:off x="2987824" y="5913276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203848" y="5661248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hash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860032" y="5085184"/>
            <a:ext cx="1296144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5076056" y="5877272"/>
            <a:ext cx="108012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156176" y="4869160"/>
            <a:ext cx="28841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Job-account-password-encryption-salt/</a:t>
            </a: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job-password-encryption-salt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15882" y="5661248"/>
            <a:ext cx="25811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Job-account-password-encryption/</a:t>
            </a:r>
          </a:p>
          <a:p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job-password-encryption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695660">
            <a:off x="7066998" y="302012"/>
            <a:ext cx="2019666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Additional Proposal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Status-code for account-password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12568"/>
          </a:xfrm>
        </p:spPr>
        <p:txBody>
          <a:bodyPr>
            <a:noAutofit/>
          </a:bodyPr>
          <a:lstStyle/>
          <a:p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Add the following status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code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fld id="{BF27DA67-4866-4D4B-8635-A7E63BAEA2E0}" type="datetime1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2016/6/30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6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424717"/>
              </p:ext>
            </p:extLst>
          </p:nvPr>
        </p:nvGraphicFramePr>
        <p:xfrm>
          <a:off x="755576" y="1844824"/>
          <a:ext cx="7272808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6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Status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code to be added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Meaning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client-error-account-password-error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0x421?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Wrong</a:t>
                      </a:r>
                      <a:r>
                        <a:rPr kumimoji="1" lang="en-US" altLang="ja-JP" sz="14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password for the a</a:t>
                      </a:r>
                      <a:r>
                        <a:rPr kumimoji="1" lang="en-US" altLang="ja-JP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ccount.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6571</TotalTime>
  <Words>557</Words>
  <Application>Microsoft Office PowerPoint</Application>
  <PresentationFormat>画面に合わせる (4:3)</PresentationFormat>
  <Paragraphs>105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メイリオ</vt:lpstr>
      <vt:lpstr>Arial</vt:lpstr>
      <vt:lpstr>Calibri</vt:lpstr>
      <vt:lpstr>Office テーマ</vt:lpstr>
      <vt:lpstr>PWG proposal</vt:lpstr>
      <vt:lpstr>Password for job/account</vt:lpstr>
      <vt:lpstr>Job-account-password</vt:lpstr>
      <vt:lpstr>Supplementary information</vt:lpstr>
      <vt:lpstr>Salt</vt:lpstr>
      <vt:lpstr>Status-code for account-password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026666</dc:creator>
  <cp:lastModifiedBy>026666</cp:lastModifiedBy>
  <cp:revision>470</cp:revision>
  <dcterms:created xsi:type="dcterms:W3CDTF">2016-02-02T00:01:18Z</dcterms:created>
  <dcterms:modified xsi:type="dcterms:W3CDTF">2016-06-30T06:52:24Z</dcterms:modified>
</cp:coreProperties>
</file>