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6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57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3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01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09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94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94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1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31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97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37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98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2B9C4-CCCA-429A-8D63-9CBB0957FC6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86B3-DA21-4C13-8D58-4826AC67D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4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1629" y="1122363"/>
            <a:ext cx="11025962" cy="2387600"/>
          </a:xfrm>
        </p:spPr>
        <p:txBody>
          <a:bodyPr anchor="ctr" anchorCtr="1">
            <a:normAutofit fontScale="90000"/>
          </a:bodyPr>
          <a:lstStyle/>
          <a:p>
            <a:r>
              <a:rPr kumimoji="1" lang="en-US" altLang="ja-JP" dirty="0" smtClean="0"/>
              <a:t>Expected new IPP flow</a:t>
            </a:r>
            <a:br>
              <a:rPr kumimoji="1" lang="en-US" altLang="ja-JP" dirty="0" smtClean="0"/>
            </a:br>
            <a:r>
              <a:rPr kumimoji="1" lang="en-US" altLang="ja-JP" dirty="0" smtClean="0"/>
              <a:t>Eliminate Upper and Lower Margins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Canon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99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What “eliminate-margin” feature </a:t>
            </a:r>
            <a:r>
              <a:rPr kumimoji="1" lang="en-US" altLang="ja-JP" dirty="0" smtClean="0"/>
              <a:t>does?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175" y="1690689"/>
            <a:ext cx="1679682" cy="217339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175" y="3962170"/>
            <a:ext cx="1679682" cy="217339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992" y="1773341"/>
            <a:ext cx="1679682" cy="196410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725" y="4056082"/>
            <a:ext cx="1668949" cy="198556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テキスト ボックス 7"/>
          <p:cNvSpPr txBox="1"/>
          <p:nvPr/>
        </p:nvSpPr>
        <p:spPr>
          <a:xfrm>
            <a:off x="1357134" y="6223019"/>
            <a:ext cx="1282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Original</a:t>
            </a:r>
          </a:p>
          <a:p>
            <a:r>
              <a:rPr kumimoji="1" lang="en-US" altLang="ja-JP" dirty="0" smtClean="0"/>
              <a:t>Document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3269" y="6221418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Printed</a:t>
            </a:r>
          </a:p>
          <a:p>
            <a:r>
              <a:rPr lang="en-US" altLang="ja-JP" dirty="0" smtClean="0"/>
              <a:t>pages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823857" y="1688152"/>
            <a:ext cx="1985657" cy="1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2823857" y="3835533"/>
            <a:ext cx="1985657" cy="13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2823857" y="3943053"/>
            <a:ext cx="1985657" cy="13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2823857" y="6126132"/>
            <a:ext cx="1985657" cy="13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585980" y="1836781"/>
            <a:ext cx="64123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“Eliminate Upper and Lower Margins” is to eliminate </a:t>
            </a:r>
            <a:endParaRPr kumimoji="1" lang="en-US" altLang="ja-JP" dirty="0" smtClean="0"/>
          </a:p>
          <a:p>
            <a:r>
              <a:rPr lang="en-US" altLang="ja-JP" dirty="0"/>
              <a:t>r</a:t>
            </a:r>
            <a:r>
              <a:rPr kumimoji="1" lang="en-US" altLang="ja-JP" dirty="0" smtClean="0"/>
              <a:t>ole paper wasting. Client sends the command </a:t>
            </a:r>
            <a:r>
              <a:rPr lang="en-US" altLang="ja-JP" dirty="0" smtClean="0"/>
              <a:t>for</a:t>
            </a:r>
            <a:r>
              <a:rPr kumimoji="1" lang="en-US" altLang="ja-JP" dirty="0" smtClean="0"/>
              <a:t> job unit,</a:t>
            </a:r>
            <a:endParaRPr lang="en-US" altLang="ja-JP" dirty="0" smtClean="0"/>
          </a:p>
          <a:p>
            <a:r>
              <a:rPr lang="en-US" altLang="ja-JP" dirty="0" smtClean="0"/>
              <a:t>and the printer controls the paper feed in that manner</a:t>
            </a:r>
          </a:p>
          <a:p>
            <a:r>
              <a:rPr lang="en-US" altLang="ja-JP" dirty="0" smtClean="0"/>
              <a:t>(to eliminate the white margins) for every page in the job.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07395" y="3943053"/>
            <a:ext cx="20970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Eliminate margins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cxnSp>
        <p:nvCxnSpPr>
          <p:cNvPr id="12" name="直線矢印コネクタ 11"/>
          <p:cNvCxnSpPr>
            <a:endCxn id="3" idx="1"/>
          </p:cNvCxnSpPr>
          <p:nvPr/>
        </p:nvCxnSpPr>
        <p:spPr>
          <a:xfrm>
            <a:off x="4858674" y="1697488"/>
            <a:ext cx="1148721" cy="2430231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endCxn id="3" idx="1"/>
          </p:cNvCxnSpPr>
          <p:nvPr/>
        </p:nvCxnSpPr>
        <p:spPr>
          <a:xfrm>
            <a:off x="4858674" y="3835533"/>
            <a:ext cx="1148721" cy="292186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endCxn id="3" idx="1"/>
          </p:cNvCxnSpPr>
          <p:nvPr/>
        </p:nvCxnSpPr>
        <p:spPr>
          <a:xfrm>
            <a:off x="4858674" y="3981626"/>
            <a:ext cx="1148721" cy="146093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endCxn id="3" idx="1"/>
          </p:cNvCxnSpPr>
          <p:nvPr/>
        </p:nvCxnSpPr>
        <p:spPr>
          <a:xfrm flipV="1">
            <a:off x="4858674" y="4127719"/>
            <a:ext cx="1148721" cy="1998414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726770" y="4787075"/>
            <a:ext cx="6271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Roll paper cut maybe controlled separately by another</a:t>
            </a:r>
            <a:endParaRPr kumimoji="1" lang="en-US" altLang="ja-JP" dirty="0" smtClean="0"/>
          </a:p>
          <a:p>
            <a:r>
              <a:rPr kumimoji="1" lang="en-US" altLang="ja-JP" dirty="0" smtClean="0"/>
              <a:t>IPP Attribute, likely finishing-col. </a:t>
            </a:r>
          </a:p>
          <a:p>
            <a:r>
              <a:rPr kumimoji="1" lang="en-US" altLang="ja-JP" dirty="0" smtClean="0"/>
              <a:t>Similarly to </a:t>
            </a:r>
            <a:r>
              <a:rPr lang="en-US" altLang="ja-JP" dirty="0" smtClean="0"/>
              <a:t>Eliminate margins, the paper cut is performed</a:t>
            </a:r>
          </a:p>
          <a:p>
            <a:r>
              <a:rPr lang="en-US" altLang="ja-JP" dirty="0" smtClean="0"/>
              <a:t>for e</a:t>
            </a:r>
            <a:r>
              <a:rPr kumimoji="1" lang="en-US" altLang="ja-JP" dirty="0" smtClean="0"/>
              <a:t>very page once </a:t>
            </a:r>
            <a:r>
              <a:rPr lang="en-US" altLang="ja-JP" dirty="0" smtClean="0"/>
              <a:t>finishing-col </a:t>
            </a:r>
            <a:r>
              <a:rPr kumimoji="1" lang="en-US" altLang="ja-JP" dirty="0" smtClean="0"/>
              <a:t>is issued at the</a:t>
            </a:r>
          </a:p>
          <a:p>
            <a:r>
              <a:rPr lang="en-US" altLang="ja-JP" dirty="0"/>
              <a:t>b</a:t>
            </a:r>
            <a:r>
              <a:rPr lang="en-US" altLang="ja-JP" dirty="0" smtClean="0"/>
              <a:t>eginning of the</a:t>
            </a:r>
            <a:r>
              <a:rPr kumimoji="1" lang="en-US" altLang="ja-JP" dirty="0" smtClean="0"/>
              <a:t> job.     See the page 4.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97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it determines the margin to eliminate? 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30" y="2197003"/>
            <a:ext cx="2654189" cy="343433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テキスト ボックス 7"/>
          <p:cNvSpPr txBox="1"/>
          <p:nvPr/>
        </p:nvSpPr>
        <p:spPr>
          <a:xfrm>
            <a:off x="1070306" y="5721858"/>
            <a:ext cx="1282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Original</a:t>
            </a:r>
          </a:p>
          <a:p>
            <a:r>
              <a:rPr kumimoji="1" lang="en-US" altLang="ja-JP" dirty="0" smtClean="0"/>
              <a:t>Document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05126" y="572185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Printed</a:t>
            </a:r>
          </a:p>
          <a:p>
            <a:r>
              <a:rPr lang="en-US" altLang="ja-JP" dirty="0" smtClean="0"/>
              <a:t>pages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3001819" y="2186499"/>
            <a:ext cx="3612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7416263" y="2010016"/>
            <a:ext cx="4692609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Stop paper feed for the white lines length which is specified by IPP standard protocol as Top margin.</a:t>
            </a:r>
          </a:p>
          <a:p>
            <a:r>
              <a:rPr kumimoji="1" lang="en-US" altLang="ja-JP" dirty="0" smtClean="0"/>
              <a:t>(The length is notified from the printer by standard </a:t>
            </a:r>
            <a:r>
              <a:rPr lang="en-US" altLang="ja-JP" dirty="0"/>
              <a:t>IPP </a:t>
            </a:r>
            <a:r>
              <a:rPr lang="en-US" altLang="ja-JP" dirty="0" smtClean="0"/>
              <a:t>protocol in advance.)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>
            <a:endCxn id="75" idx="1"/>
          </p:cNvCxnSpPr>
          <p:nvPr/>
        </p:nvCxnSpPr>
        <p:spPr>
          <a:xfrm flipV="1">
            <a:off x="5993208" y="4879974"/>
            <a:ext cx="1427678" cy="627872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293461" y="2237300"/>
            <a:ext cx="1131404" cy="232570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endCxn id="39" idx="1"/>
          </p:cNvCxnSpPr>
          <p:nvPr/>
        </p:nvCxnSpPr>
        <p:spPr>
          <a:xfrm>
            <a:off x="6293461" y="5590970"/>
            <a:ext cx="1150720" cy="454125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547" y="2351633"/>
            <a:ext cx="2654189" cy="310362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24" name="直線コネクタ 23"/>
          <p:cNvCxnSpPr/>
          <p:nvPr/>
        </p:nvCxnSpPr>
        <p:spPr>
          <a:xfrm>
            <a:off x="3001819" y="5633430"/>
            <a:ext cx="3612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001819" y="5554921"/>
            <a:ext cx="32789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008185" y="2271393"/>
            <a:ext cx="32789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56" idx="2"/>
          </p:cNvCxnSpPr>
          <p:nvPr/>
        </p:nvCxnSpPr>
        <p:spPr>
          <a:xfrm>
            <a:off x="5993208" y="2289865"/>
            <a:ext cx="1413185" cy="1526442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416262" y="3582464"/>
            <a:ext cx="469260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Stop paper feed for the following white lines until any non-white line comes. 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03096" y="1264981"/>
            <a:ext cx="9606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(In other words, how the printer controls paper feed.)</a:t>
            </a:r>
            <a:endParaRPr kumimoji="1" lang="ja-JP" altLang="en-US" sz="2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444181" y="5583430"/>
            <a:ext cx="469260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Stop paper feed for the white lines length which is specified by IPP standard protocol as Bottom margin.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199277" y="18557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①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198644" y="34469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②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198314" y="41476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③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cxnSp>
        <p:nvCxnSpPr>
          <p:cNvPr id="58" name="直線矢印コネクタ 57"/>
          <p:cNvCxnSpPr>
            <a:endCxn id="75" idx="1"/>
          </p:cNvCxnSpPr>
          <p:nvPr/>
        </p:nvCxnSpPr>
        <p:spPr>
          <a:xfrm>
            <a:off x="4498109" y="3241964"/>
            <a:ext cx="2922777" cy="1638010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endCxn id="75" idx="1"/>
          </p:cNvCxnSpPr>
          <p:nvPr/>
        </p:nvCxnSpPr>
        <p:spPr>
          <a:xfrm>
            <a:off x="4498109" y="4147634"/>
            <a:ext cx="2922777" cy="732340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endCxn id="75" idx="1"/>
          </p:cNvCxnSpPr>
          <p:nvPr/>
        </p:nvCxnSpPr>
        <p:spPr>
          <a:xfrm>
            <a:off x="4498109" y="4636655"/>
            <a:ext cx="2922777" cy="243319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endCxn id="75" idx="1"/>
          </p:cNvCxnSpPr>
          <p:nvPr/>
        </p:nvCxnSpPr>
        <p:spPr>
          <a:xfrm flipV="1">
            <a:off x="4581236" y="4879974"/>
            <a:ext cx="2839650" cy="430935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7420886" y="4279809"/>
            <a:ext cx="469260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Suspend paper feed for the white lines until the next non-white line comes. When the next non-white line comes, resume the suspended paper feed to fill the lines.</a:t>
            </a:r>
            <a:endParaRPr kumimoji="1" lang="ja-JP" altLang="en-US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198314" y="544325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④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9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271" y="973492"/>
            <a:ext cx="8908142" cy="58746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10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Expected new IPP attribute (example)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010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242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游ゴシック</vt:lpstr>
      <vt:lpstr>游ゴシック Light</vt:lpstr>
      <vt:lpstr>Office テーマ</vt:lpstr>
      <vt:lpstr>Expected new IPP flow Eliminate Upper and Lower Margins</vt:lpstr>
      <vt:lpstr>What “eliminate-margin” feature does?</vt:lpstr>
      <vt:lpstr>How it determines the margin to eliminate? </vt:lpstr>
      <vt:lpstr>Expected new IPP attribute (example)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037932</dc:creator>
  <cp:lastModifiedBy>Yardumian, Rick</cp:lastModifiedBy>
  <cp:revision>48</cp:revision>
  <dcterms:created xsi:type="dcterms:W3CDTF">2019-06-05T04:22:06Z</dcterms:created>
  <dcterms:modified xsi:type="dcterms:W3CDTF">2019-06-13T22:14:06Z</dcterms:modified>
</cp:coreProperties>
</file>