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handoutMasterIdLst>
    <p:handoutMasterId r:id="rId10"/>
  </p:handoutMasterIdLst>
  <p:sldIdLst>
    <p:sldId id="266" r:id="rId5"/>
    <p:sldId id="274" r:id="rId6"/>
    <p:sldId id="271" r:id="rId7"/>
    <p:sldId id="279" r:id="rId8"/>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E9EF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80887D-5FBF-4A51-8ADE-FB6E8749B9C0}" v="127" dt="2025-05-15T01:46:45.7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23" autoAdjust="0"/>
    <p:restoredTop sz="94660"/>
  </p:normalViewPr>
  <p:slideViewPr>
    <p:cSldViewPr snapToGrid="0">
      <p:cViewPr varScale="1">
        <p:scale>
          <a:sx n="127" d="100"/>
          <a:sy n="127" d="100"/>
        </p:scale>
        <p:origin x="514"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tani.kazuhide" userId="f1d4d8f6-8c9d-4632-8cdc-5d4863f4ed59" providerId="ADAL" clId="{BA8F7210-C7E2-4322-BCD6-B4A7FA1CB7CE}"/>
    <pc:docChg chg="undo custSel addSld delSld modSld modMainMaster">
      <pc:chgData name="chatani.kazuhide" userId="f1d4d8f6-8c9d-4632-8cdc-5d4863f4ed59" providerId="ADAL" clId="{BA8F7210-C7E2-4322-BCD6-B4A7FA1CB7CE}" dt="2023-04-25T05:29:06.369" v="742" actId="208"/>
      <pc:docMkLst>
        <pc:docMk/>
      </pc:docMkLst>
      <pc:sldChg chg="modSp mod">
        <pc:chgData name="chatani.kazuhide" userId="f1d4d8f6-8c9d-4632-8cdc-5d4863f4ed59" providerId="ADAL" clId="{BA8F7210-C7E2-4322-BCD6-B4A7FA1CB7CE}" dt="2023-04-25T05:26:04.520" v="726" actId="207"/>
        <pc:sldMkLst>
          <pc:docMk/>
          <pc:sldMk cId="2639219582" sldId="256"/>
        </pc:sldMkLst>
        <pc:spChg chg="mod">
          <ac:chgData name="chatani.kazuhide" userId="f1d4d8f6-8c9d-4632-8cdc-5d4863f4ed59" providerId="ADAL" clId="{BA8F7210-C7E2-4322-BCD6-B4A7FA1CB7CE}" dt="2023-04-25T05:26:04.520" v="726" actId="207"/>
          <ac:spMkLst>
            <pc:docMk/>
            <pc:sldMk cId="2639219582" sldId="256"/>
            <ac:spMk id="2" creationId="{DDA0CB56-9C99-8C6C-6A47-9EF2F657CA73}"/>
          </ac:spMkLst>
        </pc:spChg>
        <pc:spChg chg="mod">
          <ac:chgData name="chatani.kazuhide" userId="f1d4d8f6-8c9d-4632-8cdc-5d4863f4ed59" providerId="ADAL" clId="{BA8F7210-C7E2-4322-BCD6-B4A7FA1CB7CE}" dt="2023-04-25T04:07:21.005" v="698" actId="6549"/>
          <ac:spMkLst>
            <pc:docMk/>
            <pc:sldMk cId="2639219582" sldId="256"/>
            <ac:spMk id="3" creationId="{862077B9-E738-B6B8-6F49-016242B625C0}"/>
          </ac:spMkLst>
        </pc:spChg>
      </pc:sldChg>
      <pc:sldChg chg="modSp mod">
        <pc:chgData name="chatani.kazuhide" userId="f1d4d8f6-8c9d-4632-8cdc-5d4863f4ed59" providerId="ADAL" clId="{BA8F7210-C7E2-4322-BCD6-B4A7FA1CB7CE}" dt="2023-04-25T05:27:57.105" v="740" actId="1035"/>
        <pc:sldMkLst>
          <pc:docMk/>
          <pc:sldMk cId="896216020" sldId="258"/>
        </pc:sldMkLst>
        <pc:spChg chg="mod">
          <ac:chgData name="chatani.kazuhide" userId="f1d4d8f6-8c9d-4632-8cdc-5d4863f4ed59" providerId="ADAL" clId="{BA8F7210-C7E2-4322-BCD6-B4A7FA1CB7CE}" dt="2023-04-25T05:27:57.105" v="740" actId="1035"/>
          <ac:spMkLst>
            <pc:docMk/>
            <pc:sldMk cId="896216020" sldId="258"/>
            <ac:spMk id="2" creationId="{F7A6075E-9FD9-A6B0-75CC-4D6C8A18051D}"/>
          </ac:spMkLst>
        </pc:spChg>
      </pc:sldChg>
      <pc:sldChg chg="add del">
        <pc:chgData name="chatani.kazuhide" userId="f1d4d8f6-8c9d-4632-8cdc-5d4863f4ed59" providerId="ADAL" clId="{BA8F7210-C7E2-4322-BCD6-B4A7FA1CB7CE}" dt="2023-04-25T02:47:29.877" v="120" actId="47"/>
        <pc:sldMkLst>
          <pc:docMk/>
          <pc:sldMk cId="4237757231" sldId="258"/>
        </pc:sldMkLst>
      </pc:sldChg>
      <pc:sldChg chg="add del">
        <pc:chgData name="chatani.kazuhide" userId="f1d4d8f6-8c9d-4632-8cdc-5d4863f4ed59" providerId="ADAL" clId="{BA8F7210-C7E2-4322-BCD6-B4A7FA1CB7CE}" dt="2023-04-25T02:47:29.877" v="120" actId="47"/>
        <pc:sldMkLst>
          <pc:docMk/>
          <pc:sldMk cId="987984223" sldId="259"/>
        </pc:sldMkLst>
      </pc:sldChg>
      <pc:sldChg chg="add del">
        <pc:chgData name="chatani.kazuhide" userId="f1d4d8f6-8c9d-4632-8cdc-5d4863f4ed59" providerId="ADAL" clId="{BA8F7210-C7E2-4322-BCD6-B4A7FA1CB7CE}" dt="2023-04-25T02:47:29.877" v="120" actId="47"/>
        <pc:sldMkLst>
          <pc:docMk/>
          <pc:sldMk cId="3898371982" sldId="260"/>
        </pc:sldMkLst>
      </pc:sldChg>
      <pc:sldChg chg="add del">
        <pc:chgData name="chatani.kazuhide" userId="f1d4d8f6-8c9d-4632-8cdc-5d4863f4ed59" providerId="ADAL" clId="{BA8F7210-C7E2-4322-BCD6-B4A7FA1CB7CE}" dt="2023-04-25T02:47:29.877" v="120" actId="47"/>
        <pc:sldMkLst>
          <pc:docMk/>
          <pc:sldMk cId="2644981413" sldId="261"/>
        </pc:sldMkLst>
      </pc:sldChg>
      <pc:sldChg chg="add del">
        <pc:chgData name="chatani.kazuhide" userId="f1d4d8f6-8c9d-4632-8cdc-5d4863f4ed59" providerId="ADAL" clId="{BA8F7210-C7E2-4322-BCD6-B4A7FA1CB7CE}" dt="2023-04-25T02:47:29.877" v="120" actId="47"/>
        <pc:sldMkLst>
          <pc:docMk/>
          <pc:sldMk cId="2293572191" sldId="262"/>
        </pc:sldMkLst>
      </pc:sldChg>
      <pc:sldChg chg="add del">
        <pc:chgData name="chatani.kazuhide" userId="f1d4d8f6-8c9d-4632-8cdc-5d4863f4ed59" providerId="ADAL" clId="{BA8F7210-C7E2-4322-BCD6-B4A7FA1CB7CE}" dt="2023-04-25T02:47:29.877" v="120" actId="47"/>
        <pc:sldMkLst>
          <pc:docMk/>
          <pc:sldMk cId="1778237693" sldId="263"/>
        </pc:sldMkLst>
      </pc:sldChg>
      <pc:sldChg chg="add del">
        <pc:chgData name="chatani.kazuhide" userId="f1d4d8f6-8c9d-4632-8cdc-5d4863f4ed59" providerId="ADAL" clId="{BA8F7210-C7E2-4322-BCD6-B4A7FA1CB7CE}" dt="2023-04-25T02:47:29.877" v="120" actId="47"/>
        <pc:sldMkLst>
          <pc:docMk/>
          <pc:sldMk cId="1495697738" sldId="264"/>
        </pc:sldMkLst>
      </pc:sldChg>
      <pc:sldChg chg="add del">
        <pc:chgData name="chatani.kazuhide" userId="f1d4d8f6-8c9d-4632-8cdc-5d4863f4ed59" providerId="ADAL" clId="{BA8F7210-C7E2-4322-BCD6-B4A7FA1CB7CE}" dt="2023-04-25T02:47:29.877" v="120" actId="47"/>
        <pc:sldMkLst>
          <pc:docMk/>
          <pc:sldMk cId="1152613197" sldId="265"/>
        </pc:sldMkLst>
      </pc:sldChg>
      <pc:sldChg chg="add del">
        <pc:chgData name="chatani.kazuhide" userId="f1d4d8f6-8c9d-4632-8cdc-5d4863f4ed59" providerId="ADAL" clId="{BA8F7210-C7E2-4322-BCD6-B4A7FA1CB7CE}" dt="2023-04-25T02:47:29.877" v="120" actId="47"/>
        <pc:sldMkLst>
          <pc:docMk/>
          <pc:sldMk cId="1909070621" sldId="266"/>
        </pc:sldMkLst>
      </pc:sldChg>
      <pc:sldChg chg="add del">
        <pc:chgData name="chatani.kazuhide" userId="f1d4d8f6-8c9d-4632-8cdc-5d4863f4ed59" providerId="ADAL" clId="{BA8F7210-C7E2-4322-BCD6-B4A7FA1CB7CE}" dt="2023-04-25T02:47:29.877" v="120" actId="47"/>
        <pc:sldMkLst>
          <pc:docMk/>
          <pc:sldMk cId="2373717042" sldId="267"/>
        </pc:sldMkLst>
      </pc:sldChg>
      <pc:sldChg chg="add del">
        <pc:chgData name="chatani.kazuhide" userId="f1d4d8f6-8c9d-4632-8cdc-5d4863f4ed59" providerId="ADAL" clId="{BA8F7210-C7E2-4322-BCD6-B4A7FA1CB7CE}" dt="2023-04-25T02:47:29.877" v="120" actId="47"/>
        <pc:sldMkLst>
          <pc:docMk/>
          <pc:sldMk cId="2518113466" sldId="268"/>
        </pc:sldMkLst>
      </pc:sldChg>
      <pc:sldChg chg="add del">
        <pc:chgData name="chatani.kazuhide" userId="f1d4d8f6-8c9d-4632-8cdc-5d4863f4ed59" providerId="ADAL" clId="{BA8F7210-C7E2-4322-BCD6-B4A7FA1CB7CE}" dt="2023-04-25T02:47:29.877" v="120" actId="47"/>
        <pc:sldMkLst>
          <pc:docMk/>
          <pc:sldMk cId="1838304777" sldId="269"/>
        </pc:sldMkLst>
      </pc:sldChg>
      <pc:sldChg chg="add del">
        <pc:chgData name="chatani.kazuhide" userId="f1d4d8f6-8c9d-4632-8cdc-5d4863f4ed59" providerId="ADAL" clId="{BA8F7210-C7E2-4322-BCD6-B4A7FA1CB7CE}" dt="2023-04-25T02:47:29.877" v="120" actId="47"/>
        <pc:sldMkLst>
          <pc:docMk/>
          <pc:sldMk cId="3507360328" sldId="270"/>
        </pc:sldMkLst>
      </pc:sldChg>
      <pc:sldChg chg="add del">
        <pc:chgData name="chatani.kazuhide" userId="f1d4d8f6-8c9d-4632-8cdc-5d4863f4ed59" providerId="ADAL" clId="{BA8F7210-C7E2-4322-BCD6-B4A7FA1CB7CE}" dt="2023-04-25T02:47:29.877" v="120" actId="47"/>
        <pc:sldMkLst>
          <pc:docMk/>
          <pc:sldMk cId="526670011" sldId="271"/>
        </pc:sldMkLst>
      </pc:sldChg>
      <pc:sldChg chg="add del">
        <pc:chgData name="chatani.kazuhide" userId="f1d4d8f6-8c9d-4632-8cdc-5d4863f4ed59" providerId="ADAL" clId="{BA8F7210-C7E2-4322-BCD6-B4A7FA1CB7CE}" dt="2023-04-25T02:47:29.877" v="120" actId="47"/>
        <pc:sldMkLst>
          <pc:docMk/>
          <pc:sldMk cId="3103898490" sldId="272"/>
        </pc:sldMkLst>
      </pc:sldChg>
      <pc:sldChg chg="add del">
        <pc:chgData name="chatani.kazuhide" userId="f1d4d8f6-8c9d-4632-8cdc-5d4863f4ed59" providerId="ADAL" clId="{BA8F7210-C7E2-4322-BCD6-B4A7FA1CB7CE}" dt="2023-04-25T02:47:29.877" v="120" actId="47"/>
        <pc:sldMkLst>
          <pc:docMk/>
          <pc:sldMk cId="2050512475" sldId="273"/>
        </pc:sldMkLst>
      </pc:sldChg>
      <pc:sldChg chg="add del">
        <pc:chgData name="chatani.kazuhide" userId="f1d4d8f6-8c9d-4632-8cdc-5d4863f4ed59" providerId="ADAL" clId="{BA8F7210-C7E2-4322-BCD6-B4A7FA1CB7CE}" dt="2023-04-25T02:47:29.877" v="120" actId="47"/>
        <pc:sldMkLst>
          <pc:docMk/>
          <pc:sldMk cId="2630162791" sldId="274"/>
        </pc:sldMkLst>
      </pc:sldChg>
      <pc:sldChg chg="add del">
        <pc:chgData name="chatani.kazuhide" userId="f1d4d8f6-8c9d-4632-8cdc-5d4863f4ed59" providerId="ADAL" clId="{BA8F7210-C7E2-4322-BCD6-B4A7FA1CB7CE}" dt="2023-04-25T02:47:29.877" v="120" actId="47"/>
        <pc:sldMkLst>
          <pc:docMk/>
          <pc:sldMk cId="473500186" sldId="275"/>
        </pc:sldMkLst>
      </pc:sldChg>
      <pc:sldChg chg="add del">
        <pc:chgData name="chatani.kazuhide" userId="f1d4d8f6-8c9d-4632-8cdc-5d4863f4ed59" providerId="ADAL" clId="{BA8F7210-C7E2-4322-BCD6-B4A7FA1CB7CE}" dt="2023-04-25T02:47:29.877" v="120" actId="47"/>
        <pc:sldMkLst>
          <pc:docMk/>
          <pc:sldMk cId="2169866588" sldId="276"/>
        </pc:sldMkLst>
      </pc:sldChg>
      <pc:sldChg chg="add del">
        <pc:chgData name="chatani.kazuhide" userId="f1d4d8f6-8c9d-4632-8cdc-5d4863f4ed59" providerId="ADAL" clId="{BA8F7210-C7E2-4322-BCD6-B4A7FA1CB7CE}" dt="2023-04-25T02:47:29.877" v="120" actId="47"/>
        <pc:sldMkLst>
          <pc:docMk/>
          <pc:sldMk cId="1136839970" sldId="277"/>
        </pc:sldMkLst>
      </pc:sldChg>
      <pc:sldChg chg="add del">
        <pc:chgData name="chatani.kazuhide" userId="f1d4d8f6-8c9d-4632-8cdc-5d4863f4ed59" providerId="ADAL" clId="{BA8F7210-C7E2-4322-BCD6-B4A7FA1CB7CE}" dt="2023-04-25T02:47:29.877" v="120" actId="47"/>
        <pc:sldMkLst>
          <pc:docMk/>
          <pc:sldMk cId="1463798000" sldId="278"/>
        </pc:sldMkLst>
      </pc:sldChg>
      <pc:sldChg chg="add del">
        <pc:chgData name="chatani.kazuhide" userId="f1d4d8f6-8c9d-4632-8cdc-5d4863f4ed59" providerId="ADAL" clId="{BA8F7210-C7E2-4322-BCD6-B4A7FA1CB7CE}" dt="2023-04-25T02:47:29.877" v="120" actId="47"/>
        <pc:sldMkLst>
          <pc:docMk/>
          <pc:sldMk cId="2928574698" sldId="279"/>
        </pc:sldMkLst>
      </pc:sldChg>
      <pc:sldChg chg="add del">
        <pc:chgData name="chatani.kazuhide" userId="f1d4d8f6-8c9d-4632-8cdc-5d4863f4ed59" providerId="ADAL" clId="{BA8F7210-C7E2-4322-BCD6-B4A7FA1CB7CE}" dt="2023-04-25T02:47:29.877" v="120" actId="47"/>
        <pc:sldMkLst>
          <pc:docMk/>
          <pc:sldMk cId="1675763175" sldId="280"/>
        </pc:sldMkLst>
      </pc:sldChg>
      <pc:sldChg chg="add del">
        <pc:chgData name="chatani.kazuhide" userId="f1d4d8f6-8c9d-4632-8cdc-5d4863f4ed59" providerId="ADAL" clId="{BA8F7210-C7E2-4322-BCD6-B4A7FA1CB7CE}" dt="2023-04-25T02:47:29.877" v="120" actId="47"/>
        <pc:sldMkLst>
          <pc:docMk/>
          <pc:sldMk cId="1692090720" sldId="281"/>
        </pc:sldMkLst>
      </pc:sldChg>
      <pc:sldChg chg="add del">
        <pc:chgData name="chatani.kazuhide" userId="f1d4d8f6-8c9d-4632-8cdc-5d4863f4ed59" providerId="ADAL" clId="{BA8F7210-C7E2-4322-BCD6-B4A7FA1CB7CE}" dt="2023-04-25T02:47:29.877" v="120" actId="47"/>
        <pc:sldMkLst>
          <pc:docMk/>
          <pc:sldMk cId="211448678" sldId="282"/>
        </pc:sldMkLst>
      </pc:sldChg>
      <pc:sldChg chg="add del">
        <pc:chgData name="chatani.kazuhide" userId="f1d4d8f6-8c9d-4632-8cdc-5d4863f4ed59" providerId="ADAL" clId="{BA8F7210-C7E2-4322-BCD6-B4A7FA1CB7CE}" dt="2023-04-25T02:47:29.877" v="120" actId="47"/>
        <pc:sldMkLst>
          <pc:docMk/>
          <pc:sldMk cId="1453474506" sldId="283"/>
        </pc:sldMkLst>
      </pc:sldChg>
      <pc:sldChg chg="add del">
        <pc:chgData name="chatani.kazuhide" userId="f1d4d8f6-8c9d-4632-8cdc-5d4863f4ed59" providerId="ADAL" clId="{BA8F7210-C7E2-4322-BCD6-B4A7FA1CB7CE}" dt="2023-04-25T02:47:29.877" v="120" actId="47"/>
        <pc:sldMkLst>
          <pc:docMk/>
          <pc:sldMk cId="3945884216" sldId="284"/>
        </pc:sldMkLst>
      </pc:sldChg>
      <pc:sldChg chg="add del">
        <pc:chgData name="chatani.kazuhide" userId="f1d4d8f6-8c9d-4632-8cdc-5d4863f4ed59" providerId="ADAL" clId="{BA8F7210-C7E2-4322-BCD6-B4A7FA1CB7CE}" dt="2023-04-25T02:47:29.877" v="120" actId="47"/>
        <pc:sldMkLst>
          <pc:docMk/>
          <pc:sldMk cId="1172414852" sldId="285"/>
        </pc:sldMkLst>
      </pc:sldChg>
      <pc:sldChg chg="add del">
        <pc:chgData name="chatani.kazuhide" userId="f1d4d8f6-8c9d-4632-8cdc-5d4863f4ed59" providerId="ADAL" clId="{BA8F7210-C7E2-4322-BCD6-B4A7FA1CB7CE}" dt="2023-04-25T02:47:29.877" v="120" actId="47"/>
        <pc:sldMkLst>
          <pc:docMk/>
          <pc:sldMk cId="163229527" sldId="286"/>
        </pc:sldMkLst>
      </pc:sldChg>
      <pc:sldChg chg="add del">
        <pc:chgData name="chatani.kazuhide" userId="f1d4d8f6-8c9d-4632-8cdc-5d4863f4ed59" providerId="ADAL" clId="{BA8F7210-C7E2-4322-BCD6-B4A7FA1CB7CE}" dt="2023-04-25T02:47:29.877" v="120" actId="47"/>
        <pc:sldMkLst>
          <pc:docMk/>
          <pc:sldMk cId="3055370722" sldId="287"/>
        </pc:sldMkLst>
      </pc:sldChg>
      <pc:sldChg chg="add del">
        <pc:chgData name="chatani.kazuhide" userId="f1d4d8f6-8c9d-4632-8cdc-5d4863f4ed59" providerId="ADAL" clId="{BA8F7210-C7E2-4322-BCD6-B4A7FA1CB7CE}" dt="2023-04-25T02:47:29.877" v="120" actId="47"/>
        <pc:sldMkLst>
          <pc:docMk/>
          <pc:sldMk cId="2375790396" sldId="288"/>
        </pc:sldMkLst>
      </pc:sldChg>
      <pc:sldChg chg="add del">
        <pc:chgData name="chatani.kazuhide" userId="f1d4d8f6-8c9d-4632-8cdc-5d4863f4ed59" providerId="ADAL" clId="{BA8F7210-C7E2-4322-BCD6-B4A7FA1CB7CE}" dt="2023-04-25T02:47:29.877" v="120" actId="47"/>
        <pc:sldMkLst>
          <pc:docMk/>
          <pc:sldMk cId="3979222779" sldId="289"/>
        </pc:sldMkLst>
      </pc:sldChg>
      <pc:sldChg chg="add del">
        <pc:chgData name="chatani.kazuhide" userId="f1d4d8f6-8c9d-4632-8cdc-5d4863f4ed59" providerId="ADAL" clId="{BA8F7210-C7E2-4322-BCD6-B4A7FA1CB7CE}" dt="2023-04-25T02:47:29.877" v="120" actId="47"/>
        <pc:sldMkLst>
          <pc:docMk/>
          <pc:sldMk cId="1764163962" sldId="290"/>
        </pc:sldMkLst>
      </pc:sldChg>
      <pc:sldChg chg="add del">
        <pc:chgData name="chatani.kazuhide" userId="f1d4d8f6-8c9d-4632-8cdc-5d4863f4ed59" providerId="ADAL" clId="{BA8F7210-C7E2-4322-BCD6-B4A7FA1CB7CE}" dt="2023-04-25T02:47:29.877" v="120" actId="47"/>
        <pc:sldMkLst>
          <pc:docMk/>
          <pc:sldMk cId="2419693310" sldId="291"/>
        </pc:sldMkLst>
      </pc:sldChg>
      <pc:sldChg chg="add del">
        <pc:chgData name="chatani.kazuhide" userId="f1d4d8f6-8c9d-4632-8cdc-5d4863f4ed59" providerId="ADAL" clId="{BA8F7210-C7E2-4322-BCD6-B4A7FA1CB7CE}" dt="2023-04-25T02:47:29.877" v="120" actId="47"/>
        <pc:sldMkLst>
          <pc:docMk/>
          <pc:sldMk cId="696092329" sldId="292"/>
        </pc:sldMkLst>
      </pc:sldChg>
      <pc:sldChg chg="add del">
        <pc:chgData name="chatani.kazuhide" userId="f1d4d8f6-8c9d-4632-8cdc-5d4863f4ed59" providerId="ADAL" clId="{BA8F7210-C7E2-4322-BCD6-B4A7FA1CB7CE}" dt="2023-04-25T02:47:29.877" v="120" actId="47"/>
        <pc:sldMkLst>
          <pc:docMk/>
          <pc:sldMk cId="788988181" sldId="293"/>
        </pc:sldMkLst>
      </pc:sldChg>
      <pc:sldChg chg="add del">
        <pc:chgData name="chatani.kazuhide" userId="f1d4d8f6-8c9d-4632-8cdc-5d4863f4ed59" providerId="ADAL" clId="{BA8F7210-C7E2-4322-BCD6-B4A7FA1CB7CE}" dt="2023-04-25T02:47:29.877" v="120" actId="47"/>
        <pc:sldMkLst>
          <pc:docMk/>
          <pc:sldMk cId="1885548071" sldId="294"/>
        </pc:sldMkLst>
      </pc:sldChg>
      <pc:sldChg chg="add del">
        <pc:chgData name="chatani.kazuhide" userId="f1d4d8f6-8c9d-4632-8cdc-5d4863f4ed59" providerId="ADAL" clId="{BA8F7210-C7E2-4322-BCD6-B4A7FA1CB7CE}" dt="2023-04-25T02:47:29.877" v="120" actId="47"/>
        <pc:sldMkLst>
          <pc:docMk/>
          <pc:sldMk cId="3507258332" sldId="295"/>
        </pc:sldMkLst>
      </pc:sldChg>
      <pc:sldChg chg="add del">
        <pc:chgData name="chatani.kazuhide" userId="f1d4d8f6-8c9d-4632-8cdc-5d4863f4ed59" providerId="ADAL" clId="{BA8F7210-C7E2-4322-BCD6-B4A7FA1CB7CE}" dt="2023-04-25T02:47:29.877" v="120" actId="47"/>
        <pc:sldMkLst>
          <pc:docMk/>
          <pc:sldMk cId="2305331880" sldId="296"/>
        </pc:sldMkLst>
      </pc:sldChg>
      <pc:sldChg chg="add del">
        <pc:chgData name="chatani.kazuhide" userId="f1d4d8f6-8c9d-4632-8cdc-5d4863f4ed59" providerId="ADAL" clId="{BA8F7210-C7E2-4322-BCD6-B4A7FA1CB7CE}" dt="2023-04-25T02:47:29.877" v="120" actId="47"/>
        <pc:sldMkLst>
          <pc:docMk/>
          <pc:sldMk cId="2168006953" sldId="297"/>
        </pc:sldMkLst>
      </pc:sldChg>
      <pc:sldChg chg="add del">
        <pc:chgData name="chatani.kazuhide" userId="f1d4d8f6-8c9d-4632-8cdc-5d4863f4ed59" providerId="ADAL" clId="{BA8F7210-C7E2-4322-BCD6-B4A7FA1CB7CE}" dt="2023-04-25T02:47:29.877" v="120" actId="47"/>
        <pc:sldMkLst>
          <pc:docMk/>
          <pc:sldMk cId="2599444231" sldId="298"/>
        </pc:sldMkLst>
      </pc:sldChg>
      <pc:sldChg chg="add del">
        <pc:chgData name="chatani.kazuhide" userId="f1d4d8f6-8c9d-4632-8cdc-5d4863f4ed59" providerId="ADAL" clId="{BA8F7210-C7E2-4322-BCD6-B4A7FA1CB7CE}" dt="2023-04-25T02:47:29.877" v="120" actId="47"/>
        <pc:sldMkLst>
          <pc:docMk/>
          <pc:sldMk cId="2067803085" sldId="299"/>
        </pc:sldMkLst>
      </pc:sldChg>
      <pc:sldChg chg="add del">
        <pc:chgData name="chatani.kazuhide" userId="f1d4d8f6-8c9d-4632-8cdc-5d4863f4ed59" providerId="ADAL" clId="{BA8F7210-C7E2-4322-BCD6-B4A7FA1CB7CE}" dt="2023-04-25T02:47:29.877" v="120" actId="47"/>
        <pc:sldMkLst>
          <pc:docMk/>
          <pc:sldMk cId="4065993713" sldId="300"/>
        </pc:sldMkLst>
      </pc:sldChg>
      <pc:sldChg chg="add del">
        <pc:chgData name="chatani.kazuhide" userId="f1d4d8f6-8c9d-4632-8cdc-5d4863f4ed59" providerId="ADAL" clId="{BA8F7210-C7E2-4322-BCD6-B4A7FA1CB7CE}" dt="2023-04-25T02:47:29.877" v="120" actId="47"/>
        <pc:sldMkLst>
          <pc:docMk/>
          <pc:sldMk cId="2441538045" sldId="301"/>
        </pc:sldMkLst>
      </pc:sldChg>
      <pc:sldChg chg="add del">
        <pc:chgData name="chatani.kazuhide" userId="f1d4d8f6-8c9d-4632-8cdc-5d4863f4ed59" providerId="ADAL" clId="{BA8F7210-C7E2-4322-BCD6-B4A7FA1CB7CE}" dt="2023-04-25T02:47:29.877" v="120" actId="47"/>
        <pc:sldMkLst>
          <pc:docMk/>
          <pc:sldMk cId="775313097" sldId="302"/>
        </pc:sldMkLst>
      </pc:sldChg>
      <pc:sldChg chg="add del">
        <pc:chgData name="chatani.kazuhide" userId="f1d4d8f6-8c9d-4632-8cdc-5d4863f4ed59" providerId="ADAL" clId="{BA8F7210-C7E2-4322-BCD6-B4A7FA1CB7CE}" dt="2023-04-25T02:47:29.877" v="120" actId="47"/>
        <pc:sldMkLst>
          <pc:docMk/>
          <pc:sldMk cId="3085324719" sldId="303"/>
        </pc:sldMkLst>
      </pc:sldChg>
      <pc:sldChg chg="add del">
        <pc:chgData name="chatani.kazuhide" userId="f1d4d8f6-8c9d-4632-8cdc-5d4863f4ed59" providerId="ADAL" clId="{BA8F7210-C7E2-4322-BCD6-B4A7FA1CB7CE}" dt="2023-04-25T02:47:29.877" v="120" actId="47"/>
        <pc:sldMkLst>
          <pc:docMk/>
          <pc:sldMk cId="3347994832" sldId="304"/>
        </pc:sldMkLst>
      </pc:sldChg>
      <pc:sldChg chg="add del">
        <pc:chgData name="chatani.kazuhide" userId="f1d4d8f6-8c9d-4632-8cdc-5d4863f4ed59" providerId="ADAL" clId="{BA8F7210-C7E2-4322-BCD6-B4A7FA1CB7CE}" dt="2023-04-25T02:47:29.877" v="120" actId="47"/>
        <pc:sldMkLst>
          <pc:docMk/>
          <pc:sldMk cId="4290127968" sldId="305"/>
        </pc:sldMkLst>
      </pc:sldChg>
      <pc:sldChg chg="add del">
        <pc:chgData name="chatani.kazuhide" userId="f1d4d8f6-8c9d-4632-8cdc-5d4863f4ed59" providerId="ADAL" clId="{BA8F7210-C7E2-4322-BCD6-B4A7FA1CB7CE}" dt="2023-04-25T02:47:29.877" v="120" actId="47"/>
        <pc:sldMkLst>
          <pc:docMk/>
          <pc:sldMk cId="348851562" sldId="306"/>
        </pc:sldMkLst>
      </pc:sldChg>
      <pc:sldChg chg="add del">
        <pc:chgData name="chatani.kazuhide" userId="f1d4d8f6-8c9d-4632-8cdc-5d4863f4ed59" providerId="ADAL" clId="{BA8F7210-C7E2-4322-BCD6-B4A7FA1CB7CE}" dt="2023-04-25T02:47:29.877" v="120" actId="47"/>
        <pc:sldMkLst>
          <pc:docMk/>
          <pc:sldMk cId="3385828712" sldId="307"/>
        </pc:sldMkLst>
      </pc:sldChg>
      <pc:sldChg chg="add del">
        <pc:chgData name="chatani.kazuhide" userId="f1d4d8f6-8c9d-4632-8cdc-5d4863f4ed59" providerId="ADAL" clId="{BA8F7210-C7E2-4322-BCD6-B4A7FA1CB7CE}" dt="2023-04-25T02:47:29.877" v="120" actId="47"/>
        <pc:sldMkLst>
          <pc:docMk/>
          <pc:sldMk cId="639367105" sldId="308"/>
        </pc:sldMkLst>
      </pc:sldChg>
      <pc:sldChg chg="add del">
        <pc:chgData name="chatani.kazuhide" userId="f1d4d8f6-8c9d-4632-8cdc-5d4863f4ed59" providerId="ADAL" clId="{BA8F7210-C7E2-4322-BCD6-B4A7FA1CB7CE}" dt="2023-04-25T02:47:29.877" v="120" actId="47"/>
        <pc:sldMkLst>
          <pc:docMk/>
          <pc:sldMk cId="94729201" sldId="309"/>
        </pc:sldMkLst>
      </pc:sldChg>
      <pc:sldChg chg="add del">
        <pc:chgData name="chatani.kazuhide" userId="f1d4d8f6-8c9d-4632-8cdc-5d4863f4ed59" providerId="ADAL" clId="{BA8F7210-C7E2-4322-BCD6-B4A7FA1CB7CE}" dt="2023-04-25T02:47:29.877" v="120" actId="47"/>
        <pc:sldMkLst>
          <pc:docMk/>
          <pc:sldMk cId="2237490664" sldId="310"/>
        </pc:sldMkLst>
      </pc:sldChg>
      <pc:sldChg chg="add del">
        <pc:chgData name="chatani.kazuhide" userId="f1d4d8f6-8c9d-4632-8cdc-5d4863f4ed59" providerId="ADAL" clId="{BA8F7210-C7E2-4322-BCD6-B4A7FA1CB7CE}" dt="2023-04-25T02:47:29.877" v="120" actId="47"/>
        <pc:sldMkLst>
          <pc:docMk/>
          <pc:sldMk cId="1961618119" sldId="311"/>
        </pc:sldMkLst>
      </pc:sldChg>
      <pc:sldChg chg="add del">
        <pc:chgData name="chatani.kazuhide" userId="f1d4d8f6-8c9d-4632-8cdc-5d4863f4ed59" providerId="ADAL" clId="{BA8F7210-C7E2-4322-BCD6-B4A7FA1CB7CE}" dt="2023-04-25T02:47:29.877" v="120" actId="47"/>
        <pc:sldMkLst>
          <pc:docMk/>
          <pc:sldMk cId="1617517036" sldId="312"/>
        </pc:sldMkLst>
      </pc:sldChg>
      <pc:sldChg chg="add del">
        <pc:chgData name="chatani.kazuhide" userId="f1d4d8f6-8c9d-4632-8cdc-5d4863f4ed59" providerId="ADAL" clId="{BA8F7210-C7E2-4322-BCD6-B4A7FA1CB7CE}" dt="2023-04-25T02:47:29.877" v="120" actId="47"/>
        <pc:sldMkLst>
          <pc:docMk/>
          <pc:sldMk cId="2649736105" sldId="313"/>
        </pc:sldMkLst>
      </pc:sldChg>
      <pc:sldChg chg="add del">
        <pc:chgData name="chatani.kazuhide" userId="f1d4d8f6-8c9d-4632-8cdc-5d4863f4ed59" providerId="ADAL" clId="{BA8F7210-C7E2-4322-BCD6-B4A7FA1CB7CE}" dt="2023-04-25T02:47:29.877" v="120" actId="47"/>
        <pc:sldMkLst>
          <pc:docMk/>
          <pc:sldMk cId="2001759616" sldId="314"/>
        </pc:sldMkLst>
      </pc:sldChg>
      <pc:sldChg chg="add del">
        <pc:chgData name="chatani.kazuhide" userId="f1d4d8f6-8c9d-4632-8cdc-5d4863f4ed59" providerId="ADAL" clId="{BA8F7210-C7E2-4322-BCD6-B4A7FA1CB7CE}" dt="2023-04-25T02:47:29.877" v="120" actId="47"/>
        <pc:sldMkLst>
          <pc:docMk/>
          <pc:sldMk cId="3532763526" sldId="315"/>
        </pc:sldMkLst>
      </pc:sldChg>
      <pc:sldChg chg="add del">
        <pc:chgData name="chatani.kazuhide" userId="f1d4d8f6-8c9d-4632-8cdc-5d4863f4ed59" providerId="ADAL" clId="{BA8F7210-C7E2-4322-BCD6-B4A7FA1CB7CE}" dt="2023-04-25T02:47:29.877" v="120" actId="47"/>
        <pc:sldMkLst>
          <pc:docMk/>
          <pc:sldMk cId="446421692" sldId="316"/>
        </pc:sldMkLst>
      </pc:sldChg>
      <pc:sldChg chg="add del">
        <pc:chgData name="chatani.kazuhide" userId="f1d4d8f6-8c9d-4632-8cdc-5d4863f4ed59" providerId="ADAL" clId="{BA8F7210-C7E2-4322-BCD6-B4A7FA1CB7CE}" dt="2023-04-25T02:47:29.877" v="120" actId="47"/>
        <pc:sldMkLst>
          <pc:docMk/>
          <pc:sldMk cId="738437344" sldId="317"/>
        </pc:sldMkLst>
      </pc:sldChg>
      <pc:sldChg chg="add del">
        <pc:chgData name="chatani.kazuhide" userId="f1d4d8f6-8c9d-4632-8cdc-5d4863f4ed59" providerId="ADAL" clId="{BA8F7210-C7E2-4322-BCD6-B4A7FA1CB7CE}" dt="2023-04-25T02:47:29.877" v="120" actId="47"/>
        <pc:sldMkLst>
          <pc:docMk/>
          <pc:sldMk cId="137869847" sldId="318"/>
        </pc:sldMkLst>
      </pc:sldChg>
      <pc:sldChg chg="add del">
        <pc:chgData name="chatani.kazuhide" userId="f1d4d8f6-8c9d-4632-8cdc-5d4863f4ed59" providerId="ADAL" clId="{BA8F7210-C7E2-4322-BCD6-B4A7FA1CB7CE}" dt="2023-04-25T02:47:29.877" v="120" actId="47"/>
        <pc:sldMkLst>
          <pc:docMk/>
          <pc:sldMk cId="3552371636" sldId="319"/>
        </pc:sldMkLst>
      </pc:sldChg>
      <pc:sldChg chg="add del">
        <pc:chgData name="chatani.kazuhide" userId="f1d4d8f6-8c9d-4632-8cdc-5d4863f4ed59" providerId="ADAL" clId="{BA8F7210-C7E2-4322-BCD6-B4A7FA1CB7CE}" dt="2023-04-25T02:47:29.877" v="120" actId="47"/>
        <pc:sldMkLst>
          <pc:docMk/>
          <pc:sldMk cId="3636298481" sldId="320"/>
        </pc:sldMkLst>
      </pc:sldChg>
      <pc:sldChg chg="add del">
        <pc:chgData name="chatani.kazuhide" userId="f1d4d8f6-8c9d-4632-8cdc-5d4863f4ed59" providerId="ADAL" clId="{BA8F7210-C7E2-4322-BCD6-B4A7FA1CB7CE}" dt="2023-04-25T02:47:29.877" v="120" actId="47"/>
        <pc:sldMkLst>
          <pc:docMk/>
          <pc:sldMk cId="2785801219" sldId="321"/>
        </pc:sldMkLst>
      </pc:sldChg>
      <pc:sldChg chg="add del">
        <pc:chgData name="chatani.kazuhide" userId="f1d4d8f6-8c9d-4632-8cdc-5d4863f4ed59" providerId="ADAL" clId="{BA8F7210-C7E2-4322-BCD6-B4A7FA1CB7CE}" dt="2023-04-25T02:47:29.877" v="120" actId="47"/>
        <pc:sldMkLst>
          <pc:docMk/>
          <pc:sldMk cId="3469638502" sldId="322"/>
        </pc:sldMkLst>
      </pc:sldChg>
      <pc:sldChg chg="add del">
        <pc:chgData name="chatani.kazuhide" userId="f1d4d8f6-8c9d-4632-8cdc-5d4863f4ed59" providerId="ADAL" clId="{BA8F7210-C7E2-4322-BCD6-B4A7FA1CB7CE}" dt="2023-04-25T02:47:29.877" v="120" actId="47"/>
        <pc:sldMkLst>
          <pc:docMk/>
          <pc:sldMk cId="1984989311" sldId="323"/>
        </pc:sldMkLst>
      </pc:sldChg>
      <pc:sldChg chg="add del">
        <pc:chgData name="chatani.kazuhide" userId="f1d4d8f6-8c9d-4632-8cdc-5d4863f4ed59" providerId="ADAL" clId="{BA8F7210-C7E2-4322-BCD6-B4A7FA1CB7CE}" dt="2023-04-25T02:47:29.877" v="120" actId="47"/>
        <pc:sldMkLst>
          <pc:docMk/>
          <pc:sldMk cId="1305360379" sldId="324"/>
        </pc:sldMkLst>
      </pc:sldChg>
      <pc:sldChg chg="add del">
        <pc:chgData name="chatani.kazuhide" userId="f1d4d8f6-8c9d-4632-8cdc-5d4863f4ed59" providerId="ADAL" clId="{BA8F7210-C7E2-4322-BCD6-B4A7FA1CB7CE}" dt="2023-04-25T02:47:29.877" v="120" actId="47"/>
        <pc:sldMkLst>
          <pc:docMk/>
          <pc:sldMk cId="1285873408" sldId="325"/>
        </pc:sldMkLst>
      </pc:sldChg>
      <pc:sldChg chg="add del">
        <pc:chgData name="chatani.kazuhide" userId="f1d4d8f6-8c9d-4632-8cdc-5d4863f4ed59" providerId="ADAL" clId="{BA8F7210-C7E2-4322-BCD6-B4A7FA1CB7CE}" dt="2023-04-25T02:47:29.877" v="120" actId="47"/>
        <pc:sldMkLst>
          <pc:docMk/>
          <pc:sldMk cId="4068980640" sldId="326"/>
        </pc:sldMkLst>
      </pc:sldChg>
      <pc:sldChg chg="add del">
        <pc:chgData name="chatani.kazuhide" userId="f1d4d8f6-8c9d-4632-8cdc-5d4863f4ed59" providerId="ADAL" clId="{BA8F7210-C7E2-4322-BCD6-B4A7FA1CB7CE}" dt="2023-04-25T02:47:29.877" v="120" actId="47"/>
        <pc:sldMkLst>
          <pc:docMk/>
          <pc:sldMk cId="1065989858" sldId="327"/>
        </pc:sldMkLst>
      </pc:sldChg>
      <pc:sldChg chg="add del">
        <pc:chgData name="chatani.kazuhide" userId="f1d4d8f6-8c9d-4632-8cdc-5d4863f4ed59" providerId="ADAL" clId="{BA8F7210-C7E2-4322-BCD6-B4A7FA1CB7CE}" dt="2023-04-25T02:47:29.877" v="120" actId="47"/>
        <pc:sldMkLst>
          <pc:docMk/>
          <pc:sldMk cId="3907182528" sldId="328"/>
        </pc:sldMkLst>
      </pc:sldChg>
      <pc:sldChg chg="add del">
        <pc:chgData name="chatani.kazuhide" userId="f1d4d8f6-8c9d-4632-8cdc-5d4863f4ed59" providerId="ADAL" clId="{BA8F7210-C7E2-4322-BCD6-B4A7FA1CB7CE}" dt="2023-04-25T02:47:29.877" v="120" actId="47"/>
        <pc:sldMkLst>
          <pc:docMk/>
          <pc:sldMk cId="825328028" sldId="329"/>
        </pc:sldMkLst>
      </pc:sldChg>
      <pc:sldChg chg="add del">
        <pc:chgData name="chatani.kazuhide" userId="f1d4d8f6-8c9d-4632-8cdc-5d4863f4ed59" providerId="ADAL" clId="{BA8F7210-C7E2-4322-BCD6-B4A7FA1CB7CE}" dt="2023-04-25T02:47:29.877" v="120" actId="47"/>
        <pc:sldMkLst>
          <pc:docMk/>
          <pc:sldMk cId="2434944664" sldId="330"/>
        </pc:sldMkLst>
      </pc:sldChg>
      <pc:sldChg chg="add del">
        <pc:chgData name="chatani.kazuhide" userId="f1d4d8f6-8c9d-4632-8cdc-5d4863f4ed59" providerId="ADAL" clId="{BA8F7210-C7E2-4322-BCD6-B4A7FA1CB7CE}" dt="2023-04-25T02:47:29.877" v="120" actId="47"/>
        <pc:sldMkLst>
          <pc:docMk/>
          <pc:sldMk cId="1779536846" sldId="331"/>
        </pc:sldMkLst>
      </pc:sldChg>
      <pc:sldChg chg="add del">
        <pc:chgData name="chatani.kazuhide" userId="f1d4d8f6-8c9d-4632-8cdc-5d4863f4ed59" providerId="ADAL" clId="{BA8F7210-C7E2-4322-BCD6-B4A7FA1CB7CE}" dt="2023-04-25T02:47:29.877" v="120" actId="47"/>
        <pc:sldMkLst>
          <pc:docMk/>
          <pc:sldMk cId="68249841" sldId="332"/>
        </pc:sldMkLst>
      </pc:sldChg>
      <pc:sldChg chg="add del">
        <pc:chgData name="chatani.kazuhide" userId="f1d4d8f6-8c9d-4632-8cdc-5d4863f4ed59" providerId="ADAL" clId="{BA8F7210-C7E2-4322-BCD6-B4A7FA1CB7CE}" dt="2023-04-25T02:47:29.877" v="120" actId="47"/>
        <pc:sldMkLst>
          <pc:docMk/>
          <pc:sldMk cId="1532165589" sldId="333"/>
        </pc:sldMkLst>
      </pc:sldChg>
      <pc:sldChg chg="add del">
        <pc:chgData name="chatani.kazuhide" userId="f1d4d8f6-8c9d-4632-8cdc-5d4863f4ed59" providerId="ADAL" clId="{BA8F7210-C7E2-4322-BCD6-B4A7FA1CB7CE}" dt="2023-04-25T02:47:29.877" v="120" actId="47"/>
        <pc:sldMkLst>
          <pc:docMk/>
          <pc:sldMk cId="1932229172" sldId="334"/>
        </pc:sldMkLst>
      </pc:sldChg>
      <pc:sldChg chg="add del">
        <pc:chgData name="chatani.kazuhide" userId="f1d4d8f6-8c9d-4632-8cdc-5d4863f4ed59" providerId="ADAL" clId="{BA8F7210-C7E2-4322-BCD6-B4A7FA1CB7CE}" dt="2023-04-25T02:47:29.877" v="120" actId="47"/>
        <pc:sldMkLst>
          <pc:docMk/>
          <pc:sldMk cId="1379774646" sldId="335"/>
        </pc:sldMkLst>
      </pc:sldChg>
      <pc:sldChg chg="add del">
        <pc:chgData name="chatani.kazuhide" userId="f1d4d8f6-8c9d-4632-8cdc-5d4863f4ed59" providerId="ADAL" clId="{BA8F7210-C7E2-4322-BCD6-B4A7FA1CB7CE}" dt="2023-04-25T02:47:29.877" v="120" actId="47"/>
        <pc:sldMkLst>
          <pc:docMk/>
          <pc:sldMk cId="2064006289" sldId="336"/>
        </pc:sldMkLst>
      </pc:sldChg>
      <pc:sldChg chg="add del">
        <pc:chgData name="chatani.kazuhide" userId="f1d4d8f6-8c9d-4632-8cdc-5d4863f4ed59" providerId="ADAL" clId="{BA8F7210-C7E2-4322-BCD6-B4A7FA1CB7CE}" dt="2023-04-25T02:47:29.877" v="120" actId="47"/>
        <pc:sldMkLst>
          <pc:docMk/>
          <pc:sldMk cId="3681148902" sldId="337"/>
        </pc:sldMkLst>
      </pc:sldChg>
      <pc:sldChg chg="add del">
        <pc:chgData name="chatani.kazuhide" userId="f1d4d8f6-8c9d-4632-8cdc-5d4863f4ed59" providerId="ADAL" clId="{BA8F7210-C7E2-4322-BCD6-B4A7FA1CB7CE}" dt="2023-04-25T02:47:29.877" v="120" actId="47"/>
        <pc:sldMkLst>
          <pc:docMk/>
          <pc:sldMk cId="2523875187" sldId="338"/>
        </pc:sldMkLst>
      </pc:sldChg>
      <pc:sldChg chg="add del">
        <pc:chgData name="chatani.kazuhide" userId="f1d4d8f6-8c9d-4632-8cdc-5d4863f4ed59" providerId="ADAL" clId="{BA8F7210-C7E2-4322-BCD6-B4A7FA1CB7CE}" dt="2023-04-25T02:47:29.877" v="120" actId="47"/>
        <pc:sldMkLst>
          <pc:docMk/>
          <pc:sldMk cId="1438635598" sldId="339"/>
        </pc:sldMkLst>
      </pc:sldChg>
      <pc:sldChg chg="add del">
        <pc:chgData name="chatani.kazuhide" userId="f1d4d8f6-8c9d-4632-8cdc-5d4863f4ed59" providerId="ADAL" clId="{BA8F7210-C7E2-4322-BCD6-B4A7FA1CB7CE}" dt="2023-04-25T02:47:29.877" v="120" actId="47"/>
        <pc:sldMkLst>
          <pc:docMk/>
          <pc:sldMk cId="2516584963" sldId="340"/>
        </pc:sldMkLst>
      </pc:sldChg>
      <pc:sldChg chg="add del">
        <pc:chgData name="chatani.kazuhide" userId="f1d4d8f6-8c9d-4632-8cdc-5d4863f4ed59" providerId="ADAL" clId="{BA8F7210-C7E2-4322-BCD6-B4A7FA1CB7CE}" dt="2023-04-25T02:47:29.877" v="120" actId="47"/>
        <pc:sldMkLst>
          <pc:docMk/>
          <pc:sldMk cId="1988159413" sldId="341"/>
        </pc:sldMkLst>
      </pc:sldChg>
      <pc:sldChg chg="add del">
        <pc:chgData name="chatani.kazuhide" userId="f1d4d8f6-8c9d-4632-8cdc-5d4863f4ed59" providerId="ADAL" clId="{BA8F7210-C7E2-4322-BCD6-B4A7FA1CB7CE}" dt="2023-04-25T02:47:29.877" v="120" actId="47"/>
        <pc:sldMkLst>
          <pc:docMk/>
          <pc:sldMk cId="3016063771" sldId="342"/>
        </pc:sldMkLst>
      </pc:sldChg>
      <pc:sldChg chg="add del">
        <pc:chgData name="chatani.kazuhide" userId="f1d4d8f6-8c9d-4632-8cdc-5d4863f4ed59" providerId="ADAL" clId="{BA8F7210-C7E2-4322-BCD6-B4A7FA1CB7CE}" dt="2023-04-25T02:47:29.877" v="120" actId="47"/>
        <pc:sldMkLst>
          <pc:docMk/>
          <pc:sldMk cId="4154232336" sldId="343"/>
        </pc:sldMkLst>
      </pc:sldChg>
      <pc:sldChg chg="add del">
        <pc:chgData name="chatani.kazuhide" userId="f1d4d8f6-8c9d-4632-8cdc-5d4863f4ed59" providerId="ADAL" clId="{BA8F7210-C7E2-4322-BCD6-B4A7FA1CB7CE}" dt="2023-04-25T02:47:29.877" v="120" actId="47"/>
        <pc:sldMkLst>
          <pc:docMk/>
          <pc:sldMk cId="1420616217" sldId="344"/>
        </pc:sldMkLst>
      </pc:sldChg>
      <pc:sldChg chg="add del">
        <pc:chgData name="chatani.kazuhide" userId="f1d4d8f6-8c9d-4632-8cdc-5d4863f4ed59" providerId="ADAL" clId="{BA8F7210-C7E2-4322-BCD6-B4A7FA1CB7CE}" dt="2023-04-25T02:47:29.877" v="120" actId="47"/>
        <pc:sldMkLst>
          <pc:docMk/>
          <pc:sldMk cId="240348006" sldId="345"/>
        </pc:sldMkLst>
      </pc:sldChg>
      <pc:sldChg chg="add del">
        <pc:chgData name="chatani.kazuhide" userId="f1d4d8f6-8c9d-4632-8cdc-5d4863f4ed59" providerId="ADAL" clId="{BA8F7210-C7E2-4322-BCD6-B4A7FA1CB7CE}" dt="2023-04-25T02:47:29.877" v="120" actId="47"/>
        <pc:sldMkLst>
          <pc:docMk/>
          <pc:sldMk cId="3860419567" sldId="346"/>
        </pc:sldMkLst>
      </pc:sldChg>
      <pc:sldChg chg="add del">
        <pc:chgData name="chatani.kazuhide" userId="f1d4d8f6-8c9d-4632-8cdc-5d4863f4ed59" providerId="ADAL" clId="{BA8F7210-C7E2-4322-BCD6-B4A7FA1CB7CE}" dt="2023-04-25T02:47:29.877" v="120" actId="47"/>
        <pc:sldMkLst>
          <pc:docMk/>
          <pc:sldMk cId="1322886446" sldId="347"/>
        </pc:sldMkLst>
      </pc:sldChg>
      <pc:sldChg chg="add del">
        <pc:chgData name="chatani.kazuhide" userId="f1d4d8f6-8c9d-4632-8cdc-5d4863f4ed59" providerId="ADAL" clId="{BA8F7210-C7E2-4322-BCD6-B4A7FA1CB7CE}" dt="2023-04-25T02:47:29.877" v="120" actId="47"/>
        <pc:sldMkLst>
          <pc:docMk/>
          <pc:sldMk cId="941503063" sldId="348"/>
        </pc:sldMkLst>
      </pc:sldChg>
      <pc:sldChg chg="add del">
        <pc:chgData name="chatani.kazuhide" userId="f1d4d8f6-8c9d-4632-8cdc-5d4863f4ed59" providerId="ADAL" clId="{BA8F7210-C7E2-4322-BCD6-B4A7FA1CB7CE}" dt="2023-04-25T02:47:29.877" v="120" actId="47"/>
        <pc:sldMkLst>
          <pc:docMk/>
          <pc:sldMk cId="866381877" sldId="349"/>
        </pc:sldMkLst>
      </pc:sldChg>
      <pc:sldChg chg="add del">
        <pc:chgData name="chatani.kazuhide" userId="f1d4d8f6-8c9d-4632-8cdc-5d4863f4ed59" providerId="ADAL" clId="{BA8F7210-C7E2-4322-BCD6-B4A7FA1CB7CE}" dt="2023-04-25T02:47:29.877" v="120" actId="47"/>
        <pc:sldMkLst>
          <pc:docMk/>
          <pc:sldMk cId="1035543383" sldId="350"/>
        </pc:sldMkLst>
      </pc:sldChg>
      <pc:sldChg chg="add del">
        <pc:chgData name="chatani.kazuhide" userId="f1d4d8f6-8c9d-4632-8cdc-5d4863f4ed59" providerId="ADAL" clId="{BA8F7210-C7E2-4322-BCD6-B4A7FA1CB7CE}" dt="2023-04-25T02:47:29.877" v="120" actId="47"/>
        <pc:sldMkLst>
          <pc:docMk/>
          <pc:sldMk cId="2000509541" sldId="351"/>
        </pc:sldMkLst>
      </pc:sldChg>
      <pc:sldChg chg="add del">
        <pc:chgData name="chatani.kazuhide" userId="f1d4d8f6-8c9d-4632-8cdc-5d4863f4ed59" providerId="ADAL" clId="{BA8F7210-C7E2-4322-BCD6-B4A7FA1CB7CE}" dt="2023-04-25T02:47:29.877" v="120" actId="47"/>
        <pc:sldMkLst>
          <pc:docMk/>
          <pc:sldMk cId="3053050682" sldId="352"/>
        </pc:sldMkLst>
      </pc:sldChg>
      <pc:sldChg chg="add del">
        <pc:chgData name="chatani.kazuhide" userId="f1d4d8f6-8c9d-4632-8cdc-5d4863f4ed59" providerId="ADAL" clId="{BA8F7210-C7E2-4322-BCD6-B4A7FA1CB7CE}" dt="2023-04-25T02:47:29.877" v="120" actId="47"/>
        <pc:sldMkLst>
          <pc:docMk/>
          <pc:sldMk cId="1416408312" sldId="353"/>
        </pc:sldMkLst>
      </pc:sldChg>
      <pc:sldChg chg="add del">
        <pc:chgData name="chatani.kazuhide" userId="f1d4d8f6-8c9d-4632-8cdc-5d4863f4ed59" providerId="ADAL" clId="{BA8F7210-C7E2-4322-BCD6-B4A7FA1CB7CE}" dt="2023-04-25T02:47:29.877" v="120" actId="47"/>
        <pc:sldMkLst>
          <pc:docMk/>
          <pc:sldMk cId="3781737235" sldId="354"/>
        </pc:sldMkLst>
      </pc:sldChg>
      <pc:sldChg chg="add del">
        <pc:chgData name="chatani.kazuhide" userId="f1d4d8f6-8c9d-4632-8cdc-5d4863f4ed59" providerId="ADAL" clId="{BA8F7210-C7E2-4322-BCD6-B4A7FA1CB7CE}" dt="2023-04-25T02:47:29.877" v="120" actId="47"/>
        <pc:sldMkLst>
          <pc:docMk/>
          <pc:sldMk cId="3719859207" sldId="355"/>
        </pc:sldMkLst>
      </pc:sldChg>
      <pc:sldMasterChg chg="modSp modSldLayout">
        <pc:chgData name="chatani.kazuhide" userId="f1d4d8f6-8c9d-4632-8cdc-5d4863f4ed59" providerId="ADAL" clId="{BA8F7210-C7E2-4322-BCD6-B4A7FA1CB7CE}" dt="2023-04-25T05:29:06.369" v="742" actId="208"/>
        <pc:sldMasterMkLst>
          <pc:docMk/>
          <pc:sldMasterMk cId="2688769536" sldId="2147483648"/>
        </pc:sldMasterMkLst>
        <pc:sldLayoutChg chg="modSp mod">
          <pc:chgData name="chatani.kazuhide" userId="f1d4d8f6-8c9d-4632-8cdc-5d4863f4ed59" providerId="ADAL" clId="{BA8F7210-C7E2-4322-BCD6-B4A7FA1CB7CE}" dt="2023-04-25T05:26:36.560" v="728" actId="207"/>
          <pc:sldLayoutMkLst>
            <pc:docMk/>
            <pc:sldMasterMk cId="2688769536" sldId="2147483648"/>
            <pc:sldLayoutMk cId="1743003759" sldId="2147483650"/>
          </pc:sldLayoutMkLst>
          <pc:spChg chg="mod">
            <ac:chgData name="chatani.kazuhide" userId="f1d4d8f6-8c9d-4632-8cdc-5d4863f4ed59" providerId="ADAL" clId="{BA8F7210-C7E2-4322-BCD6-B4A7FA1CB7CE}" dt="2023-04-25T05:26:36.560" v="728" actId="207"/>
            <ac:spMkLst>
              <pc:docMk/>
              <pc:sldMasterMk cId="2688769536" sldId="2147483648"/>
              <pc:sldLayoutMk cId="1743003759" sldId="2147483650"/>
              <ac:spMk id="2" creationId="{EFFE2DF5-2FB6-7ED3-F05A-8F453E0CF0FF}"/>
            </ac:spMkLst>
          </pc:spChg>
        </pc:sldLayoutChg>
        <pc:sldLayoutChg chg="modSp mod">
          <pc:chgData name="chatani.kazuhide" userId="f1d4d8f6-8c9d-4632-8cdc-5d4863f4ed59" providerId="ADAL" clId="{BA8F7210-C7E2-4322-BCD6-B4A7FA1CB7CE}" dt="2023-04-25T05:29:06.369" v="742" actId="208"/>
          <pc:sldLayoutMkLst>
            <pc:docMk/>
            <pc:sldMasterMk cId="2688769536" sldId="2147483648"/>
            <pc:sldLayoutMk cId="2220160373" sldId="2147483651"/>
          </pc:sldLayoutMkLst>
          <pc:spChg chg="mod">
            <ac:chgData name="chatani.kazuhide" userId="f1d4d8f6-8c9d-4632-8cdc-5d4863f4ed59" providerId="ADAL" clId="{BA8F7210-C7E2-4322-BCD6-B4A7FA1CB7CE}" dt="2023-04-25T05:27:47.601" v="735" actId="1035"/>
            <ac:spMkLst>
              <pc:docMk/>
              <pc:sldMasterMk cId="2688769536" sldId="2147483648"/>
              <pc:sldLayoutMk cId="2220160373" sldId="2147483651"/>
              <ac:spMk id="4" creationId="{3BA8A94A-FDD5-F70F-EC6A-2A858FCDD79D}"/>
            </ac:spMkLst>
          </pc:spChg>
          <pc:spChg chg="mod">
            <ac:chgData name="chatani.kazuhide" userId="f1d4d8f6-8c9d-4632-8cdc-5d4863f4ed59" providerId="ADAL" clId="{BA8F7210-C7E2-4322-BCD6-B4A7FA1CB7CE}" dt="2023-04-25T05:27:47.601" v="735" actId="1035"/>
            <ac:spMkLst>
              <pc:docMk/>
              <pc:sldMasterMk cId="2688769536" sldId="2147483648"/>
              <pc:sldLayoutMk cId="2220160373" sldId="2147483651"/>
              <ac:spMk id="5" creationId="{602E0529-5BE8-BEA0-B830-509B7E80A7FD}"/>
            </ac:spMkLst>
          </pc:spChg>
          <pc:spChg chg="mod">
            <ac:chgData name="chatani.kazuhide" userId="f1d4d8f6-8c9d-4632-8cdc-5d4863f4ed59" providerId="ADAL" clId="{BA8F7210-C7E2-4322-BCD6-B4A7FA1CB7CE}" dt="2023-04-25T05:27:47.601" v="735" actId="1035"/>
            <ac:spMkLst>
              <pc:docMk/>
              <pc:sldMasterMk cId="2688769536" sldId="2147483648"/>
              <pc:sldLayoutMk cId="2220160373" sldId="2147483651"/>
              <ac:spMk id="6" creationId="{66822BB7-59DC-86F3-0E63-DCED89269377}"/>
            </ac:spMkLst>
          </pc:spChg>
          <pc:cxnChg chg="mod">
            <ac:chgData name="chatani.kazuhide" userId="f1d4d8f6-8c9d-4632-8cdc-5d4863f4ed59" providerId="ADAL" clId="{BA8F7210-C7E2-4322-BCD6-B4A7FA1CB7CE}" dt="2023-04-25T05:29:06.369" v="742" actId="208"/>
            <ac:cxnSpMkLst>
              <pc:docMk/>
              <pc:sldMasterMk cId="2688769536" sldId="2147483648"/>
              <pc:sldLayoutMk cId="2220160373" sldId="2147483651"/>
              <ac:cxnSpMk id="3" creationId="{217A41BC-374A-0C4F-0945-C5ADC819E328}"/>
            </ac:cxnSpMkLst>
          </pc:cxnChg>
        </pc:sldLayoutChg>
      </pc:sldMasterChg>
    </pc:docChg>
  </pc:docChgLst>
  <pc:docChgLst>
    <pc:chgData name="moriya.takashi" userId="3ccd92a3-5e96-4871-bed9-62060a75d3cc" providerId="ADAL" clId="{0E80887D-5FBF-4A51-8ADE-FB6E8749B9C0}"/>
    <pc:docChg chg="undo custSel modSld">
      <pc:chgData name="moriya.takashi" userId="3ccd92a3-5e96-4871-bed9-62060a75d3cc" providerId="ADAL" clId="{0E80887D-5FBF-4A51-8ADE-FB6E8749B9C0}" dt="2025-05-16T05:18:44.646" v="801" actId="20577"/>
      <pc:docMkLst>
        <pc:docMk/>
      </pc:docMkLst>
      <pc:sldChg chg="addSp modSp mod">
        <pc:chgData name="moriya.takashi" userId="3ccd92a3-5e96-4871-bed9-62060a75d3cc" providerId="ADAL" clId="{0E80887D-5FBF-4A51-8ADE-FB6E8749B9C0}" dt="2025-05-15T01:52:31.413" v="220" actId="20577"/>
        <pc:sldMkLst>
          <pc:docMk/>
          <pc:sldMk cId="2320243423" sldId="262"/>
        </pc:sldMkLst>
        <pc:spChg chg="add mod">
          <ac:chgData name="moriya.takashi" userId="3ccd92a3-5e96-4871-bed9-62060a75d3cc" providerId="ADAL" clId="{0E80887D-5FBF-4A51-8ADE-FB6E8749B9C0}" dt="2025-05-15T01:52:31.413" v="220" actId="20577"/>
          <ac:spMkLst>
            <pc:docMk/>
            <pc:sldMk cId="2320243423" sldId="262"/>
            <ac:spMk id="4" creationId="{B7517E40-0F8A-571E-A2BA-FAC7B0AE1C33}"/>
          </ac:spMkLst>
        </pc:spChg>
      </pc:sldChg>
      <pc:sldChg chg="modSp mod">
        <pc:chgData name="moriya.takashi" userId="3ccd92a3-5e96-4871-bed9-62060a75d3cc" providerId="ADAL" clId="{0E80887D-5FBF-4A51-8ADE-FB6E8749B9C0}" dt="2025-05-16T05:18:44.646" v="801" actId="20577"/>
        <pc:sldMkLst>
          <pc:docMk/>
          <pc:sldMk cId="777341725" sldId="273"/>
        </pc:sldMkLst>
        <pc:spChg chg="mod">
          <ac:chgData name="moriya.takashi" userId="3ccd92a3-5e96-4871-bed9-62060a75d3cc" providerId="ADAL" clId="{0E80887D-5FBF-4A51-8ADE-FB6E8749B9C0}" dt="2025-05-16T05:18:44.646" v="801" actId="20577"/>
          <ac:spMkLst>
            <pc:docMk/>
            <pc:sldMk cId="777341725" sldId="273"/>
            <ac:spMk id="3" creationId="{0AA243A5-9354-86A7-082E-5B987A6517E0}"/>
          </ac:spMkLst>
        </pc:spChg>
      </pc:sldChg>
    </pc:docChg>
  </pc:docChgLst>
  <pc:docChgLst>
    <pc:chgData name="iizuka.tomoko" userId="288e35da-3ec6-4660-a172-4fc88b5d20df" providerId="ADAL" clId="{11D14A2E-1F44-490C-A374-1B94D048F335}"/>
    <pc:docChg chg="modMainMaster modNotesMaster modHandout">
      <pc:chgData name="iizuka.tomoko" userId="288e35da-3ec6-4660-a172-4fc88b5d20df" providerId="ADAL" clId="{11D14A2E-1F44-490C-A374-1B94D048F335}" dt="2023-04-25T06:29:03.812" v="25" actId="1037"/>
      <pc:docMkLst>
        <pc:docMk/>
      </pc:docMkLst>
      <pc:sldMasterChg chg="modSldLayout">
        <pc:chgData name="iizuka.tomoko" userId="288e35da-3ec6-4660-a172-4fc88b5d20df" providerId="ADAL" clId="{11D14A2E-1F44-490C-A374-1B94D048F335}" dt="2023-04-25T06:29:03.812" v="25" actId="1037"/>
        <pc:sldMasterMkLst>
          <pc:docMk/>
          <pc:sldMasterMk cId="2688769536" sldId="2147483648"/>
        </pc:sldMasterMkLst>
        <pc:sldLayoutChg chg="modSp mod">
          <pc:chgData name="iizuka.tomoko" userId="288e35da-3ec6-4660-a172-4fc88b5d20df" providerId="ADAL" clId="{11D14A2E-1F44-490C-A374-1B94D048F335}" dt="2023-04-25T06:29:03.812" v="25" actId="1037"/>
          <pc:sldLayoutMkLst>
            <pc:docMk/>
            <pc:sldMasterMk cId="2688769536" sldId="2147483648"/>
            <pc:sldLayoutMk cId="2220160373" sldId="2147483651"/>
          </pc:sldLayoutMkLst>
          <pc:spChg chg="mod">
            <ac:chgData name="iizuka.tomoko" userId="288e35da-3ec6-4660-a172-4fc88b5d20df" providerId="ADAL" clId="{11D14A2E-1F44-490C-A374-1B94D048F335}" dt="2023-04-25T06:29:03.812" v="25" actId="1037"/>
            <ac:spMkLst>
              <pc:docMk/>
              <pc:sldMasterMk cId="2688769536" sldId="2147483648"/>
              <pc:sldLayoutMk cId="2220160373" sldId="2147483651"/>
              <ac:spMk id="4" creationId="{3BA8A94A-FDD5-F70F-EC6A-2A858FCDD79D}"/>
            </ac:spMkLst>
          </pc:spChg>
          <pc:spChg chg="mod">
            <ac:chgData name="iizuka.tomoko" userId="288e35da-3ec6-4660-a172-4fc88b5d20df" providerId="ADAL" clId="{11D14A2E-1F44-490C-A374-1B94D048F335}" dt="2023-04-25T06:28:57.987" v="23" actId="1037"/>
            <ac:spMkLst>
              <pc:docMk/>
              <pc:sldMasterMk cId="2688769536" sldId="2147483648"/>
              <pc:sldLayoutMk cId="2220160373" sldId="2147483651"/>
              <ac:spMk id="5" creationId="{602E0529-5BE8-BEA0-B830-509B7E80A7FD}"/>
            </ac:spMkLst>
          </pc:spChg>
        </pc:sldLayoutChg>
      </pc:sldMasterChg>
    </pc:docChg>
  </pc:docChgLst>
  <pc:docChgLst>
    <pc:chgData name="kawata.tomomichi" userId="d5d38a86-02ba-428a-a463-944d4ef9b78e" providerId="ADAL" clId="{37579431-6B4B-40BF-AEC1-68933736503B}"/>
    <pc:docChg chg="undo custSel addSld delSld modSld modMainMaster">
      <pc:chgData name="kawata.tomomichi" userId="d5d38a86-02ba-428a-a463-944d4ef9b78e" providerId="ADAL" clId="{37579431-6B4B-40BF-AEC1-68933736503B}" dt="2023-04-25T06:18:13.082" v="578" actId="680"/>
      <pc:docMkLst>
        <pc:docMk/>
      </pc:docMkLst>
      <pc:sldChg chg="delSp modSp mod">
        <pc:chgData name="kawata.tomomichi" userId="d5d38a86-02ba-428a-a463-944d4ef9b78e" providerId="ADAL" clId="{37579431-6B4B-40BF-AEC1-68933736503B}" dt="2023-04-25T06:12:40.409" v="486" actId="207"/>
        <pc:sldMkLst>
          <pc:docMk/>
          <pc:sldMk cId="2639219582" sldId="256"/>
        </pc:sldMkLst>
        <pc:spChg chg="mod">
          <ac:chgData name="kawata.tomomichi" userId="d5d38a86-02ba-428a-a463-944d4ef9b78e" providerId="ADAL" clId="{37579431-6B4B-40BF-AEC1-68933736503B}" dt="2023-04-25T06:12:40.409" v="486" actId="207"/>
          <ac:spMkLst>
            <pc:docMk/>
            <pc:sldMk cId="2639219582" sldId="256"/>
            <ac:spMk id="2" creationId="{DDA0CB56-9C99-8C6C-6A47-9EF2F657CA73}"/>
          </ac:spMkLst>
        </pc:spChg>
        <pc:spChg chg="mod">
          <ac:chgData name="kawata.tomomichi" userId="d5d38a86-02ba-428a-a463-944d4ef9b78e" providerId="ADAL" clId="{37579431-6B4B-40BF-AEC1-68933736503B}" dt="2023-04-25T02:50:02.756" v="97" actId="1035"/>
          <ac:spMkLst>
            <pc:docMk/>
            <pc:sldMk cId="2639219582" sldId="256"/>
            <ac:spMk id="3" creationId="{862077B9-E738-B6B8-6F49-016242B625C0}"/>
          </ac:spMkLst>
        </pc:spChg>
        <pc:spChg chg="del mod">
          <ac:chgData name="kawata.tomomichi" userId="d5d38a86-02ba-428a-a463-944d4ef9b78e" providerId="ADAL" clId="{37579431-6B4B-40BF-AEC1-68933736503B}" dt="2023-04-25T03:00:07.580" v="348" actId="478"/>
          <ac:spMkLst>
            <pc:docMk/>
            <pc:sldMk cId="2639219582" sldId="256"/>
            <ac:spMk id="4" creationId="{3217D1B9-DFE8-5C04-A789-FB12E0FEFC8A}"/>
          </ac:spMkLst>
        </pc:spChg>
      </pc:sldChg>
      <pc:sldChg chg="del">
        <pc:chgData name="kawata.tomomichi" userId="d5d38a86-02ba-428a-a463-944d4ef9b78e" providerId="ADAL" clId="{37579431-6B4B-40BF-AEC1-68933736503B}" dt="2023-04-25T02:57:05.892" v="222" actId="47"/>
        <pc:sldMkLst>
          <pc:docMk/>
          <pc:sldMk cId="3062577042" sldId="257"/>
        </pc:sldMkLst>
      </pc:sldChg>
      <pc:sldChg chg="new del">
        <pc:chgData name="kawata.tomomichi" userId="d5d38a86-02ba-428a-a463-944d4ef9b78e" providerId="ADAL" clId="{37579431-6B4B-40BF-AEC1-68933736503B}" dt="2023-04-25T02:54:36.598" v="179" actId="47"/>
        <pc:sldMkLst>
          <pc:docMk/>
          <pc:sldMk cId="609957664" sldId="258"/>
        </pc:sldMkLst>
      </pc:sldChg>
      <pc:sldChg chg="addSp delSp modSp new del mod">
        <pc:chgData name="kawata.tomomichi" userId="d5d38a86-02ba-428a-a463-944d4ef9b78e" providerId="ADAL" clId="{37579431-6B4B-40BF-AEC1-68933736503B}" dt="2023-04-25T06:17:41.777" v="576" actId="47"/>
        <pc:sldMkLst>
          <pc:docMk/>
          <pc:sldMk cId="896216020" sldId="258"/>
        </pc:sldMkLst>
        <pc:spChg chg="mod">
          <ac:chgData name="kawata.tomomichi" userId="d5d38a86-02ba-428a-a463-944d4ef9b78e" providerId="ADAL" clId="{37579431-6B4B-40BF-AEC1-68933736503B}" dt="2023-04-25T06:16:23.188" v="550" actId="14100"/>
          <ac:spMkLst>
            <pc:docMk/>
            <pc:sldMk cId="896216020" sldId="258"/>
            <ac:spMk id="2" creationId="{F7A6075E-9FD9-A6B0-75CC-4D6C8A18051D}"/>
          </ac:spMkLst>
        </pc:spChg>
        <pc:spChg chg="add mod">
          <ac:chgData name="kawata.tomomichi" userId="d5d38a86-02ba-428a-a463-944d4ef9b78e" providerId="ADAL" clId="{37579431-6B4B-40BF-AEC1-68933736503B}" dt="2023-04-25T06:17:23.036" v="562" actId="1076"/>
          <ac:spMkLst>
            <pc:docMk/>
            <pc:sldMk cId="896216020" sldId="258"/>
            <ac:spMk id="3" creationId="{73488064-DF36-D571-C72F-246BD1522FAC}"/>
          </ac:spMkLst>
        </pc:spChg>
        <pc:spChg chg="add del mod">
          <ac:chgData name="kawata.tomomichi" userId="d5d38a86-02ba-428a-a463-944d4ef9b78e" providerId="ADAL" clId="{37579431-6B4B-40BF-AEC1-68933736503B}" dt="2023-04-25T04:18:35.020" v="482"/>
          <ac:spMkLst>
            <pc:docMk/>
            <pc:sldMk cId="896216020" sldId="258"/>
            <ac:spMk id="3" creationId="{FE44F0AB-AE12-1EA8-58F2-ED1B8C01087E}"/>
          </ac:spMkLst>
        </pc:spChg>
        <pc:spChg chg="add del mod">
          <ac:chgData name="kawata.tomomichi" userId="d5d38a86-02ba-428a-a463-944d4ef9b78e" providerId="ADAL" clId="{37579431-6B4B-40BF-AEC1-68933736503B}" dt="2023-04-25T04:18:35.020" v="482"/>
          <ac:spMkLst>
            <pc:docMk/>
            <pc:sldMk cId="896216020" sldId="258"/>
            <ac:spMk id="7" creationId="{51484BA9-0A0D-3A11-D703-0A2EC0189FE3}"/>
          </ac:spMkLst>
        </pc:spChg>
        <pc:spChg chg="add del mod">
          <ac:chgData name="kawata.tomomichi" userId="d5d38a86-02ba-428a-a463-944d4ef9b78e" providerId="ADAL" clId="{37579431-6B4B-40BF-AEC1-68933736503B}" dt="2023-04-25T04:18:35.020" v="482"/>
          <ac:spMkLst>
            <pc:docMk/>
            <pc:sldMk cId="896216020" sldId="258"/>
            <ac:spMk id="8" creationId="{5EDE28B2-A4EC-5EF7-ECDF-4F2B6A2764EC}"/>
          </ac:spMkLst>
        </pc:spChg>
        <pc:spChg chg="add del mod">
          <ac:chgData name="kawata.tomomichi" userId="d5d38a86-02ba-428a-a463-944d4ef9b78e" providerId="ADAL" clId="{37579431-6B4B-40BF-AEC1-68933736503B}" dt="2023-04-25T04:18:35.020" v="482"/>
          <ac:spMkLst>
            <pc:docMk/>
            <pc:sldMk cId="896216020" sldId="258"/>
            <ac:spMk id="9" creationId="{AD174F65-F579-865B-DF1C-29EF41E97299}"/>
          </ac:spMkLst>
        </pc:spChg>
        <pc:spChg chg="add del mod">
          <ac:chgData name="kawata.tomomichi" userId="d5d38a86-02ba-428a-a463-944d4ef9b78e" providerId="ADAL" clId="{37579431-6B4B-40BF-AEC1-68933736503B}" dt="2023-04-25T04:18:35.020" v="482"/>
          <ac:spMkLst>
            <pc:docMk/>
            <pc:sldMk cId="896216020" sldId="258"/>
            <ac:spMk id="10" creationId="{747FE9D4-00A0-EEC6-BBB3-E872200CDD7F}"/>
          </ac:spMkLst>
        </pc:spChg>
        <pc:spChg chg="add del mod">
          <ac:chgData name="kawata.tomomichi" userId="d5d38a86-02ba-428a-a463-944d4ef9b78e" providerId="ADAL" clId="{37579431-6B4B-40BF-AEC1-68933736503B}" dt="2023-04-25T04:18:35.020" v="482"/>
          <ac:spMkLst>
            <pc:docMk/>
            <pc:sldMk cId="896216020" sldId="258"/>
            <ac:spMk id="11" creationId="{1E4DA966-18A2-0806-80D5-A039B3CFD19C}"/>
          </ac:spMkLst>
        </pc:spChg>
        <pc:spChg chg="add del mod">
          <ac:chgData name="kawata.tomomichi" userId="d5d38a86-02ba-428a-a463-944d4ef9b78e" providerId="ADAL" clId="{37579431-6B4B-40BF-AEC1-68933736503B}" dt="2023-04-25T04:18:35.020" v="482"/>
          <ac:spMkLst>
            <pc:docMk/>
            <pc:sldMk cId="896216020" sldId="258"/>
            <ac:spMk id="12" creationId="{8376216D-DB63-04EA-BFE6-63A00BFE2F77}"/>
          </ac:spMkLst>
        </pc:spChg>
        <pc:spChg chg="add del mod">
          <ac:chgData name="kawata.tomomichi" userId="d5d38a86-02ba-428a-a463-944d4ef9b78e" providerId="ADAL" clId="{37579431-6B4B-40BF-AEC1-68933736503B}" dt="2023-04-25T04:18:35.020" v="482"/>
          <ac:spMkLst>
            <pc:docMk/>
            <pc:sldMk cId="896216020" sldId="258"/>
            <ac:spMk id="13" creationId="{6B0BFD49-2574-EC45-CAB0-A8A77CFBB6C6}"/>
          </ac:spMkLst>
        </pc:spChg>
        <pc:spChg chg="add del mod">
          <ac:chgData name="kawata.tomomichi" userId="d5d38a86-02ba-428a-a463-944d4ef9b78e" providerId="ADAL" clId="{37579431-6B4B-40BF-AEC1-68933736503B}" dt="2023-04-25T04:18:35.020" v="482"/>
          <ac:spMkLst>
            <pc:docMk/>
            <pc:sldMk cId="896216020" sldId="258"/>
            <ac:spMk id="14" creationId="{5F23546B-C543-555E-9D59-53D521C3174F}"/>
          </ac:spMkLst>
        </pc:spChg>
        <pc:spChg chg="add del mod">
          <ac:chgData name="kawata.tomomichi" userId="d5d38a86-02ba-428a-a463-944d4ef9b78e" providerId="ADAL" clId="{37579431-6B4B-40BF-AEC1-68933736503B}" dt="2023-04-25T04:18:35.020" v="482"/>
          <ac:spMkLst>
            <pc:docMk/>
            <pc:sldMk cId="896216020" sldId="258"/>
            <ac:spMk id="15" creationId="{411B34CD-56D0-0583-9575-498CBB940C98}"/>
          </ac:spMkLst>
        </pc:spChg>
        <pc:spChg chg="add del mod">
          <ac:chgData name="kawata.tomomichi" userId="d5d38a86-02ba-428a-a463-944d4ef9b78e" providerId="ADAL" clId="{37579431-6B4B-40BF-AEC1-68933736503B}" dt="2023-04-25T04:18:35.020" v="482"/>
          <ac:spMkLst>
            <pc:docMk/>
            <pc:sldMk cId="896216020" sldId="258"/>
            <ac:spMk id="16" creationId="{EA203165-3FAA-5595-521E-AD2ABF210EE4}"/>
          </ac:spMkLst>
        </pc:spChg>
        <pc:spChg chg="add del mod">
          <ac:chgData name="kawata.tomomichi" userId="d5d38a86-02ba-428a-a463-944d4ef9b78e" providerId="ADAL" clId="{37579431-6B4B-40BF-AEC1-68933736503B}" dt="2023-04-25T04:18:35.020" v="482"/>
          <ac:spMkLst>
            <pc:docMk/>
            <pc:sldMk cId="896216020" sldId="258"/>
            <ac:spMk id="17" creationId="{124E98DF-28B0-2530-9CCB-F0239D7677AF}"/>
          </ac:spMkLst>
        </pc:spChg>
        <pc:spChg chg="add del mod">
          <ac:chgData name="kawata.tomomichi" userId="d5d38a86-02ba-428a-a463-944d4ef9b78e" providerId="ADAL" clId="{37579431-6B4B-40BF-AEC1-68933736503B}" dt="2023-04-25T04:18:35.020" v="482"/>
          <ac:spMkLst>
            <pc:docMk/>
            <pc:sldMk cId="896216020" sldId="258"/>
            <ac:spMk id="18" creationId="{C3C0CA4B-A070-EF2A-F127-7C6F0A32A468}"/>
          </ac:spMkLst>
        </pc:spChg>
        <pc:spChg chg="add del mod">
          <ac:chgData name="kawata.tomomichi" userId="d5d38a86-02ba-428a-a463-944d4ef9b78e" providerId="ADAL" clId="{37579431-6B4B-40BF-AEC1-68933736503B}" dt="2023-04-25T04:18:35.020" v="482"/>
          <ac:spMkLst>
            <pc:docMk/>
            <pc:sldMk cId="896216020" sldId="258"/>
            <ac:spMk id="19" creationId="{FC587A05-3D9B-382B-D803-C6EEE63E4FE8}"/>
          </ac:spMkLst>
        </pc:spChg>
        <pc:spChg chg="add del mod">
          <ac:chgData name="kawata.tomomichi" userId="d5d38a86-02ba-428a-a463-944d4ef9b78e" providerId="ADAL" clId="{37579431-6B4B-40BF-AEC1-68933736503B}" dt="2023-04-25T04:18:35.020" v="482"/>
          <ac:spMkLst>
            <pc:docMk/>
            <pc:sldMk cId="896216020" sldId="258"/>
            <ac:spMk id="20" creationId="{A7699664-DCD1-48CA-0A41-47444F37E8B1}"/>
          </ac:spMkLst>
        </pc:spChg>
        <pc:spChg chg="add del mod">
          <ac:chgData name="kawata.tomomichi" userId="d5d38a86-02ba-428a-a463-944d4ef9b78e" providerId="ADAL" clId="{37579431-6B4B-40BF-AEC1-68933736503B}" dt="2023-04-25T04:18:35.020" v="482"/>
          <ac:spMkLst>
            <pc:docMk/>
            <pc:sldMk cId="896216020" sldId="258"/>
            <ac:spMk id="21" creationId="{5BB28BCD-0845-4E4A-8983-6EF45A1316AB}"/>
          </ac:spMkLst>
        </pc:spChg>
        <pc:spChg chg="add del mod">
          <ac:chgData name="kawata.tomomichi" userId="d5d38a86-02ba-428a-a463-944d4ef9b78e" providerId="ADAL" clId="{37579431-6B4B-40BF-AEC1-68933736503B}" dt="2023-04-25T04:18:35.020" v="482"/>
          <ac:spMkLst>
            <pc:docMk/>
            <pc:sldMk cId="896216020" sldId="258"/>
            <ac:spMk id="22" creationId="{62A0D316-371F-7A9A-43AD-17ADFEB054DD}"/>
          </ac:spMkLst>
        </pc:spChg>
        <pc:spChg chg="add del mod">
          <ac:chgData name="kawata.tomomichi" userId="d5d38a86-02ba-428a-a463-944d4ef9b78e" providerId="ADAL" clId="{37579431-6B4B-40BF-AEC1-68933736503B}" dt="2023-04-25T04:18:35.020" v="482"/>
          <ac:spMkLst>
            <pc:docMk/>
            <pc:sldMk cId="896216020" sldId="258"/>
            <ac:spMk id="23" creationId="{A858EC60-0B93-527B-F9BE-29749E07E2AF}"/>
          </ac:spMkLst>
        </pc:spChg>
        <pc:spChg chg="add del mod">
          <ac:chgData name="kawata.tomomichi" userId="d5d38a86-02ba-428a-a463-944d4ef9b78e" providerId="ADAL" clId="{37579431-6B4B-40BF-AEC1-68933736503B}" dt="2023-04-25T04:18:35.020" v="482"/>
          <ac:spMkLst>
            <pc:docMk/>
            <pc:sldMk cId="896216020" sldId="258"/>
            <ac:spMk id="24" creationId="{CA56BF02-B3C2-831E-BC1B-7A15354EEC1B}"/>
          </ac:spMkLst>
        </pc:spChg>
        <pc:spChg chg="add del mod">
          <ac:chgData name="kawata.tomomichi" userId="d5d38a86-02ba-428a-a463-944d4ef9b78e" providerId="ADAL" clId="{37579431-6B4B-40BF-AEC1-68933736503B}" dt="2023-04-25T04:18:35.020" v="482"/>
          <ac:spMkLst>
            <pc:docMk/>
            <pc:sldMk cId="896216020" sldId="258"/>
            <ac:spMk id="25" creationId="{6C111E54-247A-9833-C78A-DB2248FCDE09}"/>
          </ac:spMkLst>
        </pc:spChg>
        <pc:spChg chg="add del mod">
          <ac:chgData name="kawata.tomomichi" userId="d5d38a86-02ba-428a-a463-944d4ef9b78e" providerId="ADAL" clId="{37579431-6B4B-40BF-AEC1-68933736503B}" dt="2023-04-25T04:18:35.020" v="482"/>
          <ac:spMkLst>
            <pc:docMk/>
            <pc:sldMk cId="896216020" sldId="258"/>
            <ac:spMk id="26" creationId="{0069F82D-9426-5579-3950-A0F8305795C7}"/>
          </ac:spMkLst>
        </pc:spChg>
        <pc:spChg chg="add del mod">
          <ac:chgData name="kawata.tomomichi" userId="d5d38a86-02ba-428a-a463-944d4ef9b78e" providerId="ADAL" clId="{37579431-6B4B-40BF-AEC1-68933736503B}" dt="2023-04-25T04:18:35.020" v="482"/>
          <ac:spMkLst>
            <pc:docMk/>
            <pc:sldMk cId="896216020" sldId="258"/>
            <ac:spMk id="27" creationId="{78D757C7-FCE6-484B-3B7F-A5015D65A66B}"/>
          </ac:spMkLst>
        </pc:spChg>
        <pc:spChg chg="add del mod">
          <ac:chgData name="kawata.tomomichi" userId="d5d38a86-02ba-428a-a463-944d4ef9b78e" providerId="ADAL" clId="{37579431-6B4B-40BF-AEC1-68933736503B}" dt="2023-04-25T04:18:35.020" v="482"/>
          <ac:spMkLst>
            <pc:docMk/>
            <pc:sldMk cId="896216020" sldId="258"/>
            <ac:spMk id="28" creationId="{BE44B6CE-ACD2-A2ED-6841-F48BEAB78EA7}"/>
          </ac:spMkLst>
        </pc:spChg>
        <pc:spChg chg="add del mod">
          <ac:chgData name="kawata.tomomichi" userId="d5d38a86-02ba-428a-a463-944d4ef9b78e" providerId="ADAL" clId="{37579431-6B4B-40BF-AEC1-68933736503B}" dt="2023-04-25T04:18:35.020" v="482"/>
          <ac:spMkLst>
            <pc:docMk/>
            <pc:sldMk cId="896216020" sldId="258"/>
            <ac:spMk id="29" creationId="{EE6058BF-4195-FC04-D2EA-95BCE6DA40C9}"/>
          </ac:spMkLst>
        </pc:spChg>
        <pc:spChg chg="add del mod">
          <ac:chgData name="kawata.tomomichi" userId="d5d38a86-02ba-428a-a463-944d4ef9b78e" providerId="ADAL" clId="{37579431-6B4B-40BF-AEC1-68933736503B}" dt="2023-04-25T04:18:35.020" v="482"/>
          <ac:spMkLst>
            <pc:docMk/>
            <pc:sldMk cId="896216020" sldId="258"/>
            <ac:spMk id="30" creationId="{089A6805-E294-77FD-50C5-5F318A267593}"/>
          </ac:spMkLst>
        </pc:spChg>
        <pc:spChg chg="add del mod">
          <ac:chgData name="kawata.tomomichi" userId="d5d38a86-02ba-428a-a463-944d4ef9b78e" providerId="ADAL" clId="{37579431-6B4B-40BF-AEC1-68933736503B}" dt="2023-04-25T04:18:35.020" v="482"/>
          <ac:spMkLst>
            <pc:docMk/>
            <pc:sldMk cId="896216020" sldId="258"/>
            <ac:spMk id="31" creationId="{DB08AB71-8D89-F55F-6DC4-2D28FB3FE94E}"/>
          </ac:spMkLst>
        </pc:spChg>
        <pc:spChg chg="add del mod">
          <ac:chgData name="kawata.tomomichi" userId="d5d38a86-02ba-428a-a463-944d4ef9b78e" providerId="ADAL" clId="{37579431-6B4B-40BF-AEC1-68933736503B}" dt="2023-04-25T04:18:35.020" v="482"/>
          <ac:spMkLst>
            <pc:docMk/>
            <pc:sldMk cId="896216020" sldId="258"/>
            <ac:spMk id="32" creationId="{E66A44B9-85D5-98CE-8EAF-D57E1BDC8500}"/>
          </ac:spMkLst>
        </pc:spChg>
        <pc:spChg chg="add del mod">
          <ac:chgData name="kawata.tomomichi" userId="d5d38a86-02ba-428a-a463-944d4ef9b78e" providerId="ADAL" clId="{37579431-6B4B-40BF-AEC1-68933736503B}" dt="2023-04-25T04:18:35.020" v="482"/>
          <ac:spMkLst>
            <pc:docMk/>
            <pc:sldMk cId="896216020" sldId="258"/>
            <ac:spMk id="33" creationId="{6E6CF519-2C31-ED11-D0C7-950B635024A4}"/>
          </ac:spMkLst>
        </pc:spChg>
        <pc:spChg chg="add del mod">
          <ac:chgData name="kawata.tomomichi" userId="d5d38a86-02ba-428a-a463-944d4ef9b78e" providerId="ADAL" clId="{37579431-6B4B-40BF-AEC1-68933736503B}" dt="2023-04-25T04:18:35.020" v="482"/>
          <ac:spMkLst>
            <pc:docMk/>
            <pc:sldMk cId="896216020" sldId="258"/>
            <ac:spMk id="35" creationId="{09FE9B5C-74A3-B6C2-A909-A0B49A5997CD}"/>
          </ac:spMkLst>
        </pc:spChg>
        <pc:spChg chg="add del mod">
          <ac:chgData name="kawata.tomomichi" userId="d5d38a86-02ba-428a-a463-944d4ef9b78e" providerId="ADAL" clId="{37579431-6B4B-40BF-AEC1-68933736503B}" dt="2023-04-25T04:18:35.020" v="482"/>
          <ac:spMkLst>
            <pc:docMk/>
            <pc:sldMk cId="896216020" sldId="258"/>
            <ac:spMk id="37" creationId="{A9443F22-99A3-7822-E5A6-81369DCAB898}"/>
          </ac:spMkLst>
        </pc:spChg>
        <pc:spChg chg="add del mod">
          <ac:chgData name="kawata.tomomichi" userId="d5d38a86-02ba-428a-a463-944d4ef9b78e" providerId="ADAL" clId="{37579431-6B4B-40BF-AEC1-68933736503B}" dt="2023-04-25T04:18:35.020" v="482"/>
          <ac:spMkLst>
            <pc:docMk/>
            <pc:sldMk cId="896216020" sldId="258"/>
            <ac:spMk id="38" creationId="{7BD68139-4804-7A5E-BD2C-D0131E31EC65}"/>
          </ac:spMkLst>
        </pc:spChg>
        <pc:spChg chg="add del mod">
          <ac:chgData name="kawata.tomomichi" userId="d5d38a86-02ba-428a-a463-944d4ef9b78e" providerId="ADAL" clId="{37579431-6B4B-40BF-AEC1-68933736503B}" dt="2023-04-25T04:18:35.020" v="482"/>
          <ac:spMkLst>
            <pc:docMk/>
            <pc:sldMk cId="896216020" sldId="258"/>
            <ac:spMk id="39" creationId="{486D1308-B1E0-ED42-8581-260CB359C61C}"/>
          </ac:spMkLst>
        </pc:spChg>
        <pc:spChg chg="add del mod">
          <ac:chgData name="kawata.tomomichi" userId="d5d38a86-02ba-428a-a463-944d4ef9b78e" providerId="ADAL" clId="{37579431-6B4B-40BF-AEC1-68933736503B}" dt="2023-04-25T04:18:35.020" v="482"/>
          <ac:spMkLst>
            <pc:docMk/>
            <pc:sldMk cId="896216020" sldId="258"/>
            <ac:spMk id="40" creationId="{FA54FC07-6F53-7C63-17C7-8647234D54D5}"/>
          </ac:spMkLst>
        </pc:spChg>
        <pc:spChg chg="add del mod">
          <ac:chgData name="kawata.tomomichi" userId="d5d38a86-02ba-428a-a463-944d4ef9b78e" providerId="ADAL" clId="{37579431-6B4B-40BF-AEC1-68933736503B}" dt="2023-04-25T04:18:35.020" v="482"/>
          <ac:spMkLst>
            <pc:docMk/>
            <pc:sldMk cId="896216020" sldId="258"/>
            <ac:spMk id="41" creationId="{F4CAB005-C404-8445-2957-59D3DE65E25C}"/>
          </ac:spMkLst>
        </pc:spChg>
        <pc:spChg chg="add del mod">
          <ac:chgData name="kawata.tomomichi" userId="d5d38a86-02ba-428a-a463-944d4ef9b78e" providerId="ADAL" clId="{37579431-6B4B-40BF-AEC1-68933736503B}" dt="2023-04-25T04:18:35.020" v="482"/>
          <ac:spMkLst>
            <pc:docMk/>
            <pc:sldMk cId="896216020" sldId="258"/>
            <ac:spMk id="42" creationId="{F8548B6D-0A41-6E2B-3B98-E1445A19F66E}"/>
          </ac:spMkLst>
        </pc:spChg>
        <pc:spChg chg="add del mod">
          <ac:chgData name="kawata.tomomichi" userId="d5d38a86-02ba-428a-a463-944d4ef9b78e" providerId="ADAL" clId="{37579431-6B4B-40BF-AEC1-68933736503B}" dt="2023-04-25T04:18:35.020" v="482"/>
          <ac:spMkLst>
            <pc:docMk/>
            <pc:sldMk cId="896216020" sldId="258"/>
            <ac:spMk id="45" creationId="{13C3944E-E231-A0B2-DFE1-012C907753B4}"/>
          </ac:spMkLst>
        </pc:spChg>
        <pc:spChg chg="add del mod">
          <ac:chgData name="kawata.tomomichi" userId="d5d38a86-02ba-428a-a463-944d4ef9b78e" providerId="ADAL" clId="{37579431-6B4B-40BF-AEC1-68933736503B}" dt="2023-04-25T04:18:35.020" v="482"/>
          <ac:spMkLst>
            <pc:docMk/>
            <pc:sldMk cId="896216020" sldId="258"/>
            <ac:spMk id="46" creationId="{3B0322A4-631A-9E91-3D2E-7673F337D4E2}"/>
          </ac:spMkLst>
        </pc:spChg>
        <pc:spChg chg="add del mod">
          <ac:chgData name="kawata.tomomichi" userId="d5d38a86-02ba-428a-a463-944d4ef9b78e" providerId="ADAL" clId="{37579431-6B4B-40BF-AEC1-68933736503B}" dt="2023-04-25T04:18:35.020" v="482"/>
          <ac:spMkLst>
            <pc:docMk/>
            <pc:sldMk cId="896216020" sldId="258"/>
            <ac:spMk id="47" creationId="{F63272DF-DE5D-3358-E753-2C1CDC05E7D5}"/>
          </ac:spMkLst>
        </pc:spChg>
        <pc:spChg chg="add del mod">
          <ac:chgData name="kawata.tomomichi" userId="d5d38a86-02ba-428a-a463-944d4ef9b78e" providerId="ADAL" clId="{37579431-6B4B-40BF-AEC1-68933736503B}" dt="2023-04-25T04:18:35.020" v="482"/>
          <ac:spMkLst>
            <pc:docMk/>
            <pc:sldMk cId="896216020" sldId="258"/>
            <ac:spMk id="48" creationId="{4BC78AC7-C079-FAB6-2B5C-16266F8827AD}"/>
          </ac:spMkLst>
        </pc:spChg>
        <pc:spChg chg="add del mod">
          <ac:chgData name="kawata.tomomichi" userId="d5d38a86-02ba-428a-a463-944d4ef9b78e" providerId="ADAL" clId="{37579431-6B4B-40BF-AEC1-68933736503B}" dt="2023-04-25T04:18:35.020" v="482"/>
          <ac:spMkLst>
            <pc:docMk/>
            <pc:sldMk cId="896216020" sldId="258"/>
            <ac:spMk id="49" creationId="{B36B1AAD-AA89-B4B4-22A5-C3413E8B6D45}"/>
          </ac:spMkLst>
        </pc:spChg>
        <pc:spChg chg="add del mod">
          <ac:chgData name="kawata.tomomichi" userId="d5d38a86-02ba-428a-a463-944d4ef9b78e" providerId="ADAL" clId="{37579431-6B4B-40BF-AEC1-68933736503B}" dt="2023-04-25T04:18:35.020" v="482"/>
          <ac:spMkLst>
            <pc:docMk/>
            <pc:sldMk cId="896216020" sldId="258"/>
            <ac:spMk id="50" creationId="{55D84C8A-610B-D2C2-9F00-898AA87FBA62}"/>
          </ac:spMkLst>
        </pc:spChg>
        <pc:spChg chg="add del mod">
          <ac:chgData name="kawata.tomomichi" userId="d5d38a86-02ba-428a-a463-944d4ef9b78e" providerId="ADAL" clId="{37579431-6B4B-40BF-AEC1-68933736503B}" dt="2023-04-25T04:18:35.020" v="482"/>
          <ac:spMkLst>
            <pc:docMk/>
            <pc:sldMk cId="896216020" sldId="258"/>
            <ac:spMk id="51" creationId="{1DCABF54-8D84-BBEF-B65D-FFC53F01A33E}"/>
          </ac:spMkLst>
        </pc:spChg>
        <pc:spChg chg="add del mod">
          <ac:chgData name="kawata.tomomichi" userId="d5d38a86-02ba-428a-a463-944d4ef9b78e" providerId="ADAL" clId="{37579431-6B4B-40BF-AEC1-68933736503B}" dt="2023-04-25T04:18:35.020" v="482"/>
          <ac:spMkLst>
            <pc:docMk/>
            <pc:sldMk cId="896216020" sldId="258"/>
            <ac:spMk id="52" creationId="{97863967-8EC6-864B-1BD5-3D05CE00B833}"/>
          </ac:spMkLst>
        </pc:spChg>
        <pc:spChg chg="add del mod">
          <ac:chgData name="kawata.tomomichi" userId="d5d38a86-02ba-428a-a463-944d4ef9b78e" providerId="ADAL" clId="{37579431-6B4B-40BF-AEC1-68933736503B}" dt="2023-04-25T04:18:35.020" v="482"/>
          <ac:spMkLst>
            <pc:docMk/>
            <pc:sldMk cId="896216020" sldId="258"/>
            <ac:spMk id="53" creationId="{E002B0AC-9B21-5377-9DEC-D44D17643E3C}"/>
          </ac:spMkLst>
        </pc:spChg>
        <pc:spChg chg="add del mod">
          <ac:chgData name="kawata.tomomichi" userId="d5d38a86-02ba-428a-a463-944d4ef9b78e" providerId="ADAL" clId="{37579431-6B4B-40BF-AEC1-68933736503B}" dt="2023-04-25T04:18:35.020" v="482"/>
          <ac:spMkLst>
            <pc:docMk/>
            <pc:sldMk cId="896216020" sldId="258"/>
            <ac:spMk id="54" creationId="{8F288EDD-0E8F-ECAD-85F0-26825911C652}"/>
          </ac:spMkLst>
        </pc:spChg>
        <pc:spChg chg="add del mod">
          <ac:chgData name="kawata.tomomichi" userId="d5d38a86-02ba-428a-a463-944d4ef9b78e" providerId="ADAL" clId="{37579431-6B4B-40BF-AEC1-68933736503B}" dt="2023-04-25T04:18:35.020" v="482"/>
          <ac:spMkLst>
            <pc:docMk/>
            <pc:sldMk cId="896216020" sldId="258"/>
            <ac:spMk id="55" creationId="{27E8EB69-7E03-9F0A-4234-CC873D7D4111}"/>
          </ac:spMkLst>
        </pc:spChg>
        <pc:spChg chg="add del mod">
          <ac:chgData name="kawata.tomomichi" userId="d5d38a86-02ba-428a-a463-944d4ef9b78e" providerId="ADAL" clId="{37579431-6B4B-40BF-AEC1-68933736503B}" dt="2023-04-25T04:18:35.020" v="482"/>
          <ac:spMkLst>
            <pc:docMk/>
            <pc:sldMk cId="896216020" sldId="258"/>
            <ac:spMk id="56" creationId="{C0B55AEA-A401-1467-47F9-5F2956B0515C}"/>
          </ac:spMkLst>
        </pc:spChg>
        <pc:spChg chg="add del mod">
          <ac:chgData name="kawata.tomomichi" userId="d5d38a86-02ba-428a-a463-944d4ef9b78e" providerId="ADAL" clId="{37579431-6B4B-40BF-AEC1-68933736503B}" dt="2023-04-25T04:18:35.020" v="482"/>
          <ac:spMkLst>
            <pc:docMk/>
            <pc:sldMk cId="896216020" sldId="258"/>
            <ac:spMk id="57" creationId="{C1975F52-E682-7600-5D65-D9292A8CF7D5}"/>
          </ac:spMkLst>
        </pc:spChg>
        <pc:spChg chg="add del mod">
          <ac:chgData name="kawata.tomomichi" userId="d5d38a86-02ba-428a-a463-944d4ef9b78e" providerId="ADAL" clId="{37579431-6B4B-40BF-AEC1-68933736503B}" dt="2023-04-25T04:18:35.020" v="482"/>
          <ac:spMkLst>
            <pc:docMk/>
            <pc:sldMk cId="896216020" sldId="258"/>
            <ac:spMk id="59" creationId="{5C002AD0-2860-9996-7910-5D5DF01CEBC7}"/>
          </ac:spMkLst>
        </pc:spChg>
        <pc:spChg chg="add del mod">
          <ac:chgData name="kawata.tomomichi" userId="d5d38a86-02ba-428a-a463-944d4ef9b78e" providerId="ADAL" clId="{37579431-6B4B-40BF-AEC1-68933736503B}" dt="2023-04-25T04:18:35.020" v="482"/>
          <ac:spMkLst>
            <pc:docMk/>
            <pc:sldMk cId="896216020" sldId="258"/>
            <ac:spMk id="60" creationId="{D3426AA3-0399-17CF-735D-6656F7AF21B1}"/>
          </ac:spMkLst>
        </pc:spChg>
        <pc:graphicFrameChg chg="add del mod">
          <ac:chgData name="kawata.tomomichi" userId="d5d38a86-02ba-428a-a463-944d4ef9b78e" providerId="ADAL" clId="{37579431-6B4B-40BF-AEC1-68933736503B}" dt="2023-04-25T04:18:35.020" v="482"/>
          <ac:graphicFrameMkLst>
            <pc:docMk/>
            <pc:sldMk cId="896216020" sldId="258"/>
            <ac:graphicFrameMk id="4" creationId="{B884E5AF-63D2-84E5-3A7C-EFBE3072F45A}"/>
          </ac:graphicFrameMkLst>
        </pc:graphicFrameChg>
        <pc:graphicFrameChg chg="add del mod">
          <ac:chgData name="kawata.tomomichi" userId="d5d38a86-02ba-428a-a463-944d4ef9b78e" providerId="ADAL" clId="{37579431-6B4B-40BF-AEC1-68933736503B}" dt="2023-04-25T04:18:35.020" v="482"/>
          <ac:graphicFrameMkLst>
            <pc:docMk/>
            <pc:sldMk cId="896216020" sldId="258"/>
            <ac:graphicFrameMk id="5" creationId="{B79AE6EE-43FA-A99F-041F-83519BD1581A}"/>
          </ac:graphicFrameMkLst>
        </pc:graphicFrameChg>
        <pc:picChg chg="add del mod">
          <ac:chgData name="kawata.tomomichi" userId="d5d38a86-02ba-428a-a463-944d4ef9b78e" providerId="ADAL" clId="{37579431-6B4B-40BF-AEC1-68933736503B}" dt="2023-04-25T04:18:35.020" v="482"/>
          <ac:picMkLst>
            <pc:docMk/>
            <pc:sldMk cId="896216020" sldId="258"/>
            <ac:picMk id="58" creationId="{A090758F-81FC-9BFF-FA3E-32944FAFDD5B}"/>
          </ac:picMkLst>
        </pc:picChg>
        <pc:picChg chg="add del mod">
          <ac:chgData name="kawata.tomomichi" userId="d5d38a86-02ba-428a-a463-944d4ef9b78e" providerId="ADAL" clId="{37579431-6B4B-40BF-AEC1-68933736503B}" dt="2023-04-25T04:18:35.020" v="482"/>
          <ac:picMkLst>
            <pc:docMk/>
            <pc:sldMk cId="896216020" sldId="258"/>
            <ac:picMk id="61" creationId="{258C0FF9-9420-5544-8099-D8BBB3C830A1}"/>
          </ac:picMkLst>
        </pc:picChg>
        <pc:cxnChg chg="add del mod">
          <ac:chgData name="kawata.tomomichi" userId="d5d38a86-02ba-428a-a463-944d4ef9b78e" providerId="ADAL" clId="{37579431-6B4B-40BF-AEC1-68933736503B}" dt="2023-04-25T04:18:35.020" v="482"/>
          <ac:cxnSpMkLst>
            <pc:docMk/>
            <pc:sldMk cId="896216020" sldId="258"/>
            <ac:cxnSpMk id="6" creationId="{E4E9681B-8E0C-2890-F55A-811EBD83F90F}"/>
          </ac:cxnSpMkLst>
        </pc:cxnChg>
        <pc:cxnChg chg="add del mod">
          <ac:chgData name="kawata.tomomichi" userId="d5d38a86-02ba-428a-a463-944d4ef9b78e" providerId="ADAL" clId="{37579431-6B4B-40BF-AEC1-68933736503B}" dt="2023-04-25T04:18:35.020" v="482"/>
          <ac:cxnSpMkLst>
            <pc:docMk/>
            <pc:sldMk cId="896216020" sldId="258"/>
            <ac:cxnSpMk id="34" creationId="{80FA0C32-1AA8-56F9-5A2E-FB49042267CC}"/>
          </ac:cxnSpMkLst>
        </pc:cxnChg>
        <pc:cxnChg chg="add del mod">
          <ac:chgData name="kawata.tomomichi" userId="d5d38a86-02ba-428a-a463-944d4ef9b78e" providerId="ADAL" clId="{37579431-6B4B-40BF-AEC1-68933736503B}" dt="2023-04-25T04:18:35.020" v="482"/>
          <ac:cxnSpMkLst>
            <pc:docMk/>
            <pc:sldMk cId="896216020" sldId="258"/>
            <ac:cxnSpMk id="36" creationId="{DB614103-62A6-A4E9-1236-19DE6D8088CF}"/>
          </ac:cxnSpMkLst>
        </pc:cxnChg>
        <pc:cxnChg chg="add del mod">
          <ac:chgData name="kawata.tomomichi" userId="d5d38a86-02ba-428a-a463-944d4ef9b78e" providerId="ADAL" clId="{37579431-6B4B-40BF-AEC1-68933736503B}" dt="2023-04-25T04:18:35.020" v="482"/>
          <ac:cxnSpMkLst>
            <pc:docMk/>
            <pc:sldMk cId="896216020" sldId="258"/>
            <ac:cxnSpMk id="43" creationId="{44513FD1-071B-3FF5-67E8-B1A746736151}"/>
          </ac:cxnSpMkLst>
        </pc:cxnChg>
        <pc:cxnChg chg="add del mod">
          <ac:chgData name="kawata.tomomichi" userId="d5d38a86-02ba-428a-a463-944d4ef9b78e" providerId="ADAL" clId="{37579431-6B4B-40BF-AEC1-68933736503B}" dt="2023-04-25T04:18:35.020" v="482"/>
          <ac:cxnSpMkLst>
            <pc:docMk/>
            <pc:sldMk cId="896216020" sldId="258"/>
            <ac:cxnSpMk id="44" creationId="{407B8A74-85D3-6F1F-6AAD-570CEBE65728}"/>
          </ac:cxnSpMkLst>
        </pc:cxnChg>
      </pc:sldChg>
      <pc:sldChg chg="new del">
        <pc:chgData name="kawata.tomomichi" userId="d5d38a86-02ba-428a-a463-944d4ef9b78e" providerId="ADAL" clId="{37579431-6B4B-40BF-AEC1-68933736503B}" dt="2023-04-25T02:55:33.172" v="185" actId="47"/>
        <pc:sldMkLst>
          <pc:docMk/>
          <pc:sldMk cId="958987640" sldId="258"/>
        </pc:sldMkLst>
      </pc:sldChg>
      <pc:sldChg chg="new del">
        <pc:chgData name="kawata.tomomichi" userId="d5d38a86-02ba-428a-a463-944d4ef9b78e" providerId="ADAL" clId="{37579431-6B4B-40BF-AEC1-68933736503B}" dt="2023-04-25T02:54:09.020" v="177" actId="680"/>
        <pc:sldMkLst>
          <pc:docMk/>
          <pc:sldMk cId="1751451972" sldId="258"/>
        </pc:sldMkLst>
      </pc:sldChg>
      <pc:sldChg chg="new del">
        <pc:chgData name="kawata.tomomichi" userId="d5d38a86-02ba-428a-a463-944d4ef9b78e" providerId="ADAL" clId="{37579431-6B4B-40BF-AEC1-68933736503B}" dt="2023-04-25T02:54:06.284" v="175" actId="680"/>
        <pc:sldMkLst>
          <pc:docMk/>
          <pc:sldMk cId="2653275414" sldId="258"/>
        </pc:sldMkLst>
      </pc:sldChg>
      <pc:sldChg chg="new del">
        <pc:chgData name="kawata.tomomichi" userId="d5d38a86-02ba-428a-a463-944d4ef9b78e" providerId="ADAL" clId="{37579431-6B4B-40BF-AEC1-68933736503B}" dt="2023-04-25T02:54:39.954" v="181" actId="47"/>
        <pc:sldMkLst>
          <pc:docMk/>
          <pc:sldMk cId="3575764367" sldId="258"/>
        </pc:sldMkLst>
      </pc:sldChg>
      <pc:sldChg chg="modSp new del mod">
        <pc:chgData name="kawata.tomomichi" userId="d5d38a86-02ba-428a-a463-944d4ef9b78e" providerId="ADAL" clId="{37579431-6B4B-40BF-AEC1-68933736503B}" dt="2023-04-25T03:06:02.276" v="478" actId="47"/>
        <pc:sldMkLst>
          <pc:docMk/>
          <pc:sldMk cId="347797392" sldId="259"/>
        </pc:sldMkLst>
        <pc:spChg chg="mod">
          <ac:chgData name="kawata.tomomichi" userId="d5d38a86-02ba-428a-a463-944d4ef9b78e" providerId="ADAL" clId="{37579431-6B4B-40BF-AEC1-68933736503B}" dt="2023-04-25T03:01:17.633" v="440" actId="20577"/>
          <ac:spMkLst>
            <pc:docMk/>
            <pc:sldMk cId="347797392" sldId="259"/>
            <ac:spMk id="2" creationId="{F2CA0C54-A11A-0879-CAA3-1311925BF993}"/>
          </ac:spMkLst>
        </pc:spChg>
      </pc:sldChg>
      <pc:sldChg chg="addSp delSp modSp new del mod">
        <pc:chgData name="kawata.tomomichi" userId="d5d38a86-02ba-428a-a463-944d4ef9b78e" providerId="ADAL" clId="{37579431-6B4B-40BF-AEC1-68933736503B}" dt="2023-04-25T06:17:23.206" v="563" actId="680"/>
        <pc:sldMkLst>
          <pc:docMk/>
          <pc:sldMk cId="1499355357" sldId="259"/>
        </pc:sldMkLst>
        <pc:spChg chg="add del mod">
          <ac:chgData name="kawata.tomomichi" userId="d5d38a86-02ba-428a-a463-944d4ef9b78e" providerId="ADAL" clId="{37579431-6B4B-40BF-AEC1-68933736503B}" dt="2023-04-25T06:17:22.583" v="561"/>
          <ac:spMkLst>
            <pc:docMk/>
            <pc:sldMk cId="1499355357" sldId="259"/>
            <ac:spMk id="3" creationId="{A86DE30A-98EE-2F2C-7591-A98083B304B3}"/>
          </ac:spMkLst>
        </pc:spChg>
      </pc:sldChg>
      <pc:sldChg chg="modSp new mod">
        <pc:chgData name="kawata.tomomichi" userId="d5d38a86-02ba-428a-a463-944d4ef9b78e" providerId="ADAL" clId="{37579431-6B4B-40BF-AEC1-68933736503B}" dt="2023-04-25T06:17:36.676" v="575" actId="20577"/>
        <pc:sldMkLst>
          <pc:docMk/>
          <pc:sldMk cId="2159145985" sldId="259"/>
        </pc:sldMkLst>
        <pc:spChg chg="mod">
          <ac:chgData name="kawata.tomomichi" userId="d5d38a86-02ba-428a-a463-944d4ef9b78e" providerId="ADAL" clId="{37579431-6B4B-40BF-AEC1-68933736503B}" dt="2023-04-25T06:17:36.676" v="575" actId="20577"/>
          <ac:spMkLst>
            <pc:docMk/>
            <pc:sldMk cId="2159145985" sldId="259"/>
            <ac:spMk id="2" creationId="{7C25A61A-2EF5-0CF2-1664-1A5D7214860E}"/>
          </ac:spMkLst>
        </pc:spChg>
      </pc:sldChg>
      <pc:sldChg chg="new del">
        <pc:chgData name="kawata.tomomichi" userId="d5d38a86-02ba-428a-a463-944d4ef9b78e" providerId="ADAL" clId="{37579431-6B4B-40BF-AEC1-68933736503B}" dt="2023-04-25T02:57:44.918" v="330" actId="47"/>
        <pc:sldMkLst>
          <pc:docMk/>
          <pc:sldMk cId="2584182652" sldId="259"/>
        </pc:sldMkLst>
      </pc:sldChg>
      <pc:sldChg chg="new del">
        <pc:chgData name="kawata.tomomichi" userId="d5d38a86-02ba-428a-a463-944d4ef9b78e" providerId="ADAL" clId="{37579431-6B4B-40BF-AEC1-68933736503B}" dt="2023-04-25T06:16:37.749" v="552" actId="47"/>
        <pc:sldMkLst>
          <pc:docMk/>
          <pc:sldMk cId="3205793050" sldId="259"/>
        </pc:sldMkLst>
      </pc:sldChg>
      <pc:sldChg chg="new del">
        <pc:chgData name="kawata.tomomichi" userId="d5d38a86-02ba-428a-a463-944d4ef9b78e" providerId="ADAL" clId="{37579431-6B4B-40BF-AEC1-68933736503B}" dt="2023-04-25T06:18:13.082" v="578" actId="680"/>
        <pc:sldMkLst>
          <pc:docMk/>
          <pc:sldMk cId="867820299" sldId="260"/>
        </pc:sldMkLst>
      </pc:sldChg>
      <pc:sldChg chg="new del">
        <pc:chgData name="kawata.tomomichi" userId="d5d38a86-02ba-428a-a463-944d4ef9b78e" providerId="ADAL" clId="{37579431-6B4B-40BF-AEC1-68933736503B}" dt="2023-04-25T02:57:44.918" v="330" actId="47"/>
        <pc:sldMkLst>
          <pc:docMk/>
          <pc:sldMk cId="2651065094" sldId="260"/>
        </pc:sldMkLst>
      </pc:sldChg>
      <pc:sldChg chg="new del">
        <pc:chgData name="kawata.tomomichi" userId="d5d38a86-02ba-428a-a463-944d4ef9b78e" providerId="ADAL" clId="{37579431-6B4B-40BF-AEC1-68933736503B}" dt="2023-04-25T02:57:44.918" v="330" actId="47"/>
        <pc:sldMkLst>
          <pc:docMk/>
          <pc:sldMk cId="610020365" sldId="261"/>
        </pc:sldMkLst>
      </pc:sldChg>
      <pc:sldChg chg="new del">
        <pc:chgData name="kawata.tomomichi" userId="d5d38a86-02ba-428a-a463-944d4ef9b78e" providerId="ADAL" clId="{37579431-6B4B-40BF-AEC1-68933736503B}" dt="2023-04-25T02:57:44.918" v="330" actId="47"/>
        <pc:sldMkLst>
          <pc:docMk/>
          <pc:sldMk cId="3489259129" sldId="262"/>
        </pc:sldMkLst>
      </pc:sldChg>
      <pc:sldChg chg="new del">
        <pc:chgData name="kawata.tomomichi" userId="d5d38a86-02ba-428a-a463-944d4ef9b78e" providerId="ADAL" clId="{37579431-6B4B-40BF-AEC1-68933736503B}" dt="2023-04-25T02:57:44.918" v="330" actId="47"/>
        <pc:sldMkLst>
          <pc:docMk/>
          <pc:sldMk cId="4256515465" sldId="263"/>
        </pc:sldMkLst>
      </pc:sldChg>
      <pc:sldChg chg="new del">
        <pc:chgData name="kawata.tomomichi" userId="d5d38a86-02ba-428a-a463-944d4ef9b78e" providerId="ADAL" clId="{37579431-6B4B-40BF-AEC1-68933736503B}" dt="2023-04-25T02:57:44.918" v="330" actId="47"/>
        <pc:sldMkLst>
          <pc:docMk/>
          <pc:sldMk cId="2806712012" sldId="264"/>
        </pc:sldMkLst>
      </pc:sldChg>
      <pc:sldChg chg="new del">
        <pc:chgData name="kawata.tomomichi" userId="d5d38a86-02ba-428a-a463-944d4ef9b78e" providerId="ADAL" clId="{37579431-6B4B-40BF-AEC1-68933736503B}" dt="2023-04-25T02:57:44.918" v="330" actId="47"/>
        <pc:sldMkLst>
          <pc:docMk/>
          <pc:sldMk cId="250427540" sldId="265"/>
        </pc:sldMkLst>
      </pc:sldChg>
      <pc:sldChg chg="new del">
        <pc:chgData name="kawata.tomomichi" userId="d5d38a86-02ba-428a-a463-944d4ef9b78e" providerId="ADAL" clId="{37579431-6B4B-40BF-AEC1-68933736503B}" dt="2023-04-25T02:57:44.918" v="330" actId="47"/>
        <pc:sldMkLst>
          <pc:docMk/>
          <pc:sldMk cId="1354872824" sldId="266"/>
        </pc:sldMkLst>
      </pc:sldChg>
      <pc:sldChg chg="new del">
        <pc:chgData name="kawata.tomomichi" userId="d5d38a86-02ba-428a-a463-944d4ef9b78e" providerId="ADAL" clId="{37579431-6B4B-40BF-AEC1-68933736503B}" dt="2023-04-25T02:57:44.918" v="330" actId="47"/>
        <pc:sldMkLst>
          <pc:docMk/>
          <pc:sldMk cId="284174031" sldId="267"/>
        </pc:sldMkLst>
      </pc:sldChg>
      <pc:sldChg chg="new del">
        <pc:chgData name="kawata.tomomichi" userId="d5d38a86-02ba-428a-a463-944d4ef9b78e" providerId="ADAL" clId="{37579431-6B4B-40BF-AEC1-68933736503B}" dt="2023-04-25T02:57:44.918" v="330" actId="47"/>
        <pc:sldMkLst>
          <pc:docMk/>
          <pc:sldMk cId="2443986220" sldId="268"/>
        </pc:sldMkLst>
      </pc:sldChg>
      <pc:sldChg chg="new del">
        <pc:chgData name="kawata.tomomichi" userId="d5d38a86-02ba-428a-a463-944d4ef9b78e" providerId="ADAL" clId="{37579431-6B4B-40BF-AEC1-68933736503B}" dt="2023-04-25T02:57:44.918" v="330" actId="47"/>
        <pc:sldMkLst>
          <pc:docMk/>
          <pc:sldMk cId="1404070159" sldId="269"/>
        </pc:sldMkLst>
      </pc:sldChg>
      <pc:sldChg chg="new del">
        <pc:chgData name="kawata.tomomichi" userId="d5d38a86-02ba-428a-a463-944d4ef9b78e" providerId="ADAL" clId="{37579431-6B4B-40BF-AEC1-68933736503B}" dt="2023-04-25T02:57:44.918" v="330" actId="47"/>
        <pc:sldMkLst>
          <pc:docMk/>
          <pc:sldMk cId="1809238924" sldId="270"/>
        </pc:sldMkLst>
      </pc:sldChg>
      <pc:sldChg chg="new del">
        <pc:chgData name="kawata.tomomichi" userId="d5d38a86-02ba-428a-a463-944d4ef9b78e" providerId="ADAL" clId="{37579431-6B4B-40BF-AEC1-68933736503B}" dt="2023-04-25T02:57:44.918" v="330" actId="47"/>
        <pc:sldMkLst>
          <pc:docMk/>
          <pc:sldMk cId="2496510982" sldId="271"/>
        </pc:sldMkLst>
      </pc:sldChg>
      <pc:sldChg chg="new del">
        <pc:chgData name="kawata.tomomichi" userId="d5d38a86-02ba-428a-a463-944d4ef9b78e" providerId="ADAL" clId="{37579431-6B4B-40BF-AEC1-68933736503B}" dt="2023-04-25T02:57:44.918" v="330" actId="47"/>
        <pc:sldMkLst>
          <pc:docMk/>
          <pc:sldMk cId="459332835" sldId="272"/>
        </pc:sldMkLst>
      </pc:sldChg>
      <pc:sldChg chg="new del">
        <pc:chgData name="kawata.tomomichi" userId="d5d38a86-02ba-428a-a463-944d4ef9b78e" providerId="ADAL" clId="{37579431-6B4B-40BF-AEC1-68933736503B}" dt="2023-04-25T02:57:44.918" v="330" actId="47"/>
        <pc:sldMkLst>
          <pc:docMk/>
          <pc:sldMk cId="833930244" sldId="273"/>
        </pc:sldMkLst>
      </pc:sldChg>
      <pc:sldChg chg="new del">
        <pc:chgData name="kawata.tomomichi" userId="d5d38a86-02ba-428a-a463-944d4ef9b78e" providerId="ADAL" clId="{37579431-6B4B-40BF-AEC1-68933736503B}" dt="2023-04-25T02:57:44.918" v="330" actId="47"/>
        <pc:sldMkLst>
          <pc:docMk/>
          <pc:sldMk cId="3108173854" sldId="274"/>
        </pc:sldMkLst>
      </pc:sldChg>
      <pc:sldChg chg="new del">
        <pc:chgData name="kawata.tomomichi" userId="d5d38a86-02ba-428a-a463-944d4ef9b78e" providerId="ADAL" clId="{37579431-6B4B-40BF-AEC1-68933736503B}" dt="2023-04-25T02:57:44.918" v="330" actId="47"/>
        <pc:sldMkLst>
          <pc:docMk/>
          <pc:sldMk cId="1117242778" sldId="275"/>
        </pc:sldMkLst>
      </pc:sldChg>
      <pc:sldChg chg="new del">
        <pc:chgData name="kawata.tomomichi" userId="d5d38a86-02ba-428a-a463-944d4ef9b78e" providerId="ADAL" clId="{37579431-6B4B-40BF-AEC1-68933736503B}" dt="2023-04-25T02:57:44.918" v="330" actId="47"/>
        <pc:sldMkLst>
          <pc:docMk/>
          <pc:sldMk cId="789111353" sldId="276"/>
        </pc:sldMkLst>
      </pc:sldChg>
      <pc:sldChg chg="new del">
        <pc:chgData name="kawata.tomomichi" userId="d5d38a86-02ba-428a-a463-944d4ef9b78e" providerId="ADAL" clId="{37579431-6B4B-40BF-AEC1-68933736503B}" dt="2023-04-25T02:57:44.918" v="330" actId="47"/>
        <pc:sldMkLst>
          <pc:docMk/>
          <pc:sldMk cId="2738145260" sldId="277"/>
        </pc:sldMkLst>
      </pc:sldChg>
      <pc:sldChg chg="new del">
        <pc:chgData name="kawata.tomomichi" userId="d5d38a86-02ba-428a-a463-944d4ef9b78e" providerId="ADAL" clId="{37579431-6B4B-40BF-AEC1-68933736503B}" dt="2023-04-25T02:57:44.918" v="330" actId="47"/>
        <pc:sldMkLst>
          <pc:docMk/>
          <pc:sldMk cId="1255885020" sldId="278"/>
        </pc:sldMkLst>
      </pc:sldChg>
      <pc:sldChg chg="new del">
        <pc:chgData name="kawata.tomomichi" userId="d5d38a86-02ba-428a-a463-944d4ef9b78e" providerId="ADAL" clId="{37579431-6B4B-40BF-AEC1-68933736503B}" dt="2023-04-25T02:57:44.918" v="330" actId="47"/>
        <pc:sldMkLst>
          <pc:docMk/>
          <pc:sldMk cId="2550002437" sldId="279"/>
        </pc:sldMkLst>
      </pc:sldChg>
      <pc:sldChg chg="new del">
        <pc:chgData name="kawata.tomomichi" userId="d5d38a86-02ba-428a-a463-944d4ef9b78e" providerId="ADAL" clId="{37579431-6B4B-40BF-AEC1-68933736503B}" dt="2023-04-25T02:57:44.918" v="330" actId="47"/>
        <pc:sldMkLst>
          <pc:docMk/>
          <pc:sldMk cId="2168480787" sldId="280"/>
        </pc:sldMkLst>
      </pc:sldChg>
      <pc:sldChg chg="new del">
        <pc:chgData name="kawata.tomomichi" userId="d5d38a86-02ba-428a-a463-944d4ef9b78e" providerId="ADAL" clId="{37579431-6B4B-40BF-AEC1-68933736503B}" dt="2023-04-25T02:57:44.918" v="330" actId="47"/>
        <pc:sldMkLst>
          <pc:docMk/>
          <pc:sldMk cId="2507375256" sldId="281"/>
        </pc:sldMkLst>
      </pc:sldChg>
      <pc:sldChg chg="new del">
        <pc:chgData name="kawata.tomomichi" userId="d5d38a86-02ba-428a-a463-944d4ef9b78e" providerId="ADAL" clId="{37579431-6B4B-40BF-AEC1-68933736503B}" dt="2023-04-25T02:57:44.918" v="330" actId="47"/>
        <pc:sldMkLst>
          <pc:docMk/>
          <pc:sldMk cId="2468463383" sldId="282"/>
        </pc:sldMkLst>
      </pc:sldChg>
      <pc:sldChg chg="new del">
        <pc:chgData name="kawata.tomomichi" userId="d5d38a86-02ba-428a-a463-944d4ef9b78e" providerId="ADAL" clId="{37579431-6B4B-40BF-AEC1-68933736503B}" dt="2023-04-25T02:57:44.918" v="330" actId="47"/>
        <pc:sldMkLst>
          <pc:docMk/>
          <pc:sldMk cId="3269216080" sldId="283"/>
        </pc:sldMkLst>
      </pc:sldChg>
      <pc:sldChg chg="new del">
        <pc:chgData name="kawata.tomomichi" userId="d5d38a86-02ba-428a-a463-944d4ef9b78e" providerId="ADAL" clId="{37579431-6B4B-40BF-AEC1-68933736503B}" dt="2023-04-25T02:57:44.918" v="330" actId="47"/>
        <pc:sldMkLst>
          <pc:docMk/>
          <pc:sldMk cId="1655718840" sldId="284"/>
        </pc:sldMkLst>
      </pc:sldChg>
      <pc:sldChg chg="new del">
        <pc:chgData name="kawata.tomomichi" userId="d5d38a86-02ba-428a-a463-944d4ef9b78e" providerId="ADAL" clId="{37579431-6B4B-40BF-AEC1-68933736503B}" dt="2023-04-25T02:57:44.918" v="330" actId="47"/>
        <pc:sldMkLst>
          <pc:docMk/>
          <pc:sldMk cId="1821834454" sldId="285"/>
        </pc:sldMkLst>
      </pc:sldChg>
      <pc:sldChg chg="new del">
        <pc:chgData name="kawata.tomomichi" userId="d5d38a86-02ba-428a-a463-944d4ef9b78e" providerId="ADAL" clId="{37579431-6B4B-40BF-AEC1-68933736503B}" dt="2023-04-25T02:57:44.918" v="330" actId="47"/>
        <pc:sldMkLst>
          <pc:docMk/>
          <pc:sldMk cId="3404038164" sldId="286"/>
        </pc:sldMkLst>
      </pc:sldChg>
      <pc:sldChg chg="new del">
        <pc:chgData name="kawata.tomomichi" userId="d5d38a86-02ba-428a-a463-944d4ef9b78e" providerId="ADAL" clId="{37579431-6B4B-40BF-AEC1-68933736503B}" dt="2023-04-25T02:57:44.918" v="330" actId="47"/>
        <pc:sldMkLst>
          <pc:docMk/>
          <pc:sldMk cId="3209234089" sldId="287"/>
        </pc:sldMkLst>
      </pc:sldChg>
      <pc:sldChg chg="new del">
        <pc:chgData name="kawata.tomomichi" userId="d5d38a86-02ba-428a-a463-944d4ef9b78e" providerId="ADAL" clId="{37579431-6B4B-40BF-AEC1-68933736503B}" dt="2023-04-25T02:57:44.918" v="330" actId="47"/>
        <pc:sldMkLst>
          <pc:docMk/>
          <pc:sldMk cId="1800397531" sldId="288"/>
        </pc:sldMkLst>
      </pc:sldChg>
      <pc:sldChg chg="new del">
        <pc:chgData name="kawata.tomomichi" userId="d5d38a86-02ba-428a-a463-944d4ef9b78e" providerId="ADAL" clId="{37579431-6B4B-40BF-AEC1-68933736503B}" dt="2023-04-25T02:57:44.918" v="330" actId="47"/>
        <pc:sldMkLst>
          <pc:docMk/>
          <pc:sldMk cId="2759564694" sldId="289"/>
        </pc:sldMkLst>
      </pc:sldChg>
      <pc:sldChg chg="new del">
        <pc:chgData name="kawata.tomomichi" userId="d5d38a86-02ba-428a-a463-944d4ef9b78e" providerId="ADAL" clId="{37579431-6B4B-40BF-AEC1-68933736503B}" dt="2023-04-25T02:57:44.918" v="330" actId="47"/>
        <pc:sldMkLst>
          <pc:docMk/>
          <pc:sldMk cId="562751033" sldId="290"/>
        </pc:sldMkLst>
      </pc:sldChg>
      <pc:sldChg chg="new del">
        <pc:chgData name="kawata.tomomichi" userId="d5d38a86-02ba-428a-a463-944d4ef9b78e" providerId="ADAL" clId="{37579431-6B4B-40BF-AEC1-68933736503B}" dt="2023-04-25T02:57:44.918" v="330" actId="47"/>
        <pc:sldMkLst>
          <pc:docMk/>
          <pc:sldMk cId="1787923577" sldId="291"/>
        </pc:sldMkLst>
      </pc:sldChg>
      <pc:sldChg chg="new del">
        <pc:chgData name="kawata.tomomichi" userId="d5d38a86-02ba-428a-a463-944d4ef9b78e" providerId="ADAL" clId="{37579431-6B4B-40BF-AEC1-68933736503B}" dt="2023-04-25T02:57:44.918" v="330" actId="47"/>
        <pc:sldMkLst>
          <pc:docMk/>
          <pc:sldMk cId="3049025210" sldId="292"/>
        </pc:sldMkLst>
      </pc:sldChg>
      <pc:sldChg chg="new del">
        <pc:chgData name="kawata.tomomichi" userId="d5d38a86-02ba-428a-a463-944d4ef9b78e" providerId="ADAL" clId="{37579431-6B4B-40BF-AEC1-68933736503B}" dt="2023-04-25T02:57:44.918" v="330" actId="47"/>
        <pc:sldMkLst>
          <pc:docMk/>
          <pc:sldMk cId="3691540938" sldId="293"/>
        </pc:sldMkLst>
      </pc:sldChg>
      <pc:sldChg chg="new del">
        <pc:chgData name="kawata.tomomichi" userId="d5d38a86-02ba-428a-a463-944d4ef9b78e" providerId="ADAL" clId="{37579431-6B4B-40BF-AEC1-68933736503B}" dt="2023-04-25T02:57:44.918" v="330" actId="47"/>
        <pc:sldMkLst>
          <pc:docMk/>
          <pc:sldMk cId="1963256397" sldId="294"/>
        </pc:sldMkLst>
      </pc:sldChg>
      <pc:sldChg chg="new del">
        <pc:chgData name="kawata.tomomichi" userId="d5d38a86-02ba-428a-a463-944d4ef9b78e" providerId="ADAL" clId="{37579431-6B4B-40BF-AEC1-68933736503B}" dt="2023-04-25T02:57:44.918" v="330" actId="47"/>
        <pc:sldMkLst>
          <pc:docMk/>
          <pc:sldMk cId="4177825754" sldId="295"/>
        </pc:sldMkLst>
      </pc:sldChg>
      <pc:sldChg chg="new del">
        <pc:chgData name="kawata.tomomichi" userId="d5d38a86-02ba-428a-a463-944d4ef9b78e" providerId="ADAL" clId="{37579431-6B4B-40BF-AEC1-68933736503B}" dt="2023-04-25T02:57:44.918" v="330" actId="47"/>
        <pc:sldMkLst>
          <pc:docMk/>
          <pc:sldMk cId="913160927" sldId="296"/>
        </pc:sldMkLst>
      </pc:sldChg>
      <pc:sldChg chg="new del">
        <pc:chgData name="kawata.tomomichi" userId="d5d38a86-02ba-428a-a463-944d4ef9b78e" providerId="ADAL" clId="{37579431-6B4B-40BF-AEC1-68933736503B}" dt="2023-04-25T02:57:44.918" v="330" actId="47"/>
        <pc:sldMkLst>
          <pc:docMk/>
          <pc:sldMk cId="3582376812" sldId="297"/>
        </pc:sldMkLst>
      </pc:sldChg>
      <pc:sldChg chg="new del">
        <pc:chgData name="kawata.tomomichi" userId="d5d38a86-02ba-428a-a463-944d4ef9b78e" providerId="ADAL" clId="{37579431-6B4B-40BF-AEC1-68933736503B}" dt="2023-04-25T02:57:44.918" v="330" actId="47"/>
        <pc:sldMkLst>
          <pc:docMk/>
          <pc:sldMk cId="2388995879" sldId="298"/>
        </pc:sldMkLst>
      </pc:sldChg>
      <pc:sldChg chg="new del">
        <pc:chgData name="kawata.tomomichi" userId="d5d38a86-02ba-428a-a463-944d4ef9b78e" providerId="ADAL" clId="{37579431-6B4B-40BF-AEC1-68933736503B}" dt="2023-04-25T02:57:44.918" v="330" actId="47"/>
        <pc:sldMkLst>
          <pc:docMk/>
          <pc:sldMk cId="254935967" sldId="299"/>
        </pc:sldMkLst>
      </pc:sldChg>
      <pc:sldChg chg="new del">
        <pc:chgData name="kawata.tomomichi" userId="d5d38a86-02ba-428a-a463-944d4ef9b78e" providerId="ADAL" clId="{37579431-6B4B-40BF-AEC1-68933736503B}" dt="2023-04-25T02:57:44.918" v="330" actId="47"/>
        <pc:sldMkLst>
          <pc:docMk/>
          <pc:sldMk cId="3338287789" sldId="300"/>
        </pc:sldMkLst>
      </pc:sldChg>
      <pc:sldChg chg="new del">
        <pc:chgData name="kawata.tomomichi" userId="d5d38a86-02ba-428a-a463-944d4ef9b78e" providerId="ADAL" clId="{37579431-6B4B-40BF-AEC1-68933736503B}" dt="2023-04-25T02:57:44.918" v="330" actId="47"/>
        <pc:sldMkLst>
          <pc:docMk/>
          <pc:sldMk cId="3940125882" sldId="301"/>
        </pc:sldMkLst>
      </pc:sldChg>
      <pc:sldChg chg="new del">
        <pc:chgData name="kawata.tomomichi" userId="d5d38a86-02ba-428a-a463-944d4ef9b78e" providerId="ADAL" clId="{37579431-6B4B-40BF-AEC1-68933736503B}" dt="2023-04-25T02:57:44.918" v="330" actId="47"/>
        <pc:sldMkLst>
          <pc:docMk/>
          <pc:sldMk cId="3626578675" sldId="302"/>
        </pc:sldMkLst>
      </pc:sldChg>
      <pc:sldChg chg="new del">
        <pc:chgData name="kawata.tomomichi" userId="d5d38a86-02ba-428a-a463-944d4ef9b78e" providerId="ADAL" clId="{37579431-6B4B-40BF-AEC1-68933736503B}" dt="2023-04-25T02:57:44.918" v="330" actId="47"/>
        <pc:sldMkLst>
          <pc:docMk/>
          <pc:sldMk cId="2166302448" sldId="303"/>
        </pc:sldMkLst>
      </pc:sldChg>
      <pc:sldChg chg="new del">
        <pc:chgData name="kawata.tomomichi" userId="d5d38a86-02ba-428a-a463-944d4ef9b78e" providerId="ADAL" clId="{37579431-6B4B-40BF-AEC1-68933736503B}" dt="2023-04-25T02:57:44.918" v="330" actId="47"/>
        <pc:sldMkLst>
          <pc:docMk/>
          <pc:sldMk cId="2058099499" sldId="304"/>
        </pc:sldMkLst>
      </pc:sldChg>
      <pc:sldChg chg="new del">
        <pc:chgData name="kawata.tomomichi" userId="d5d38a86-02ba-428a-a463-944d4ef9b78e" providerId="ADAL" clId="{37579431-6B4B-40BF-AEC1-68933736503B}" dt="2023-04-25T02:57:44.918" v="330" actId="47"/>
        <pc:sldMkLst>
          <pc:docMk/>
          <pc:sldMk cId="4256413900" sldId="305"/>
        </pc:sldMkLst>
      </pc:sldChg>
      <pc:sldChg chg="new del">
        <pc:chgData name="kawata.tomomichi" userId="d5d38a86-02ba-428a-a463-944d4ef9b78e" providerId="ADAL" clId="{37579431-6B4B-40BF-AEC1-68933736503B}" dt="2023-04-25T02:57:44.918" v="330" actId="47"/>
        <pc:sldMkLst>
          <pc:docMk/>
          <pc:sldMk cId="2341749250" sldId="306"/>
        </pc:sldMkLst>
      </pc:sldChg>
      <pc:sldChg chg="new del">
        <pc:chgData name="kawata.tomomichi" userId="d5d38a86-02ba-428a-a463-944d4ef9b78e" providerId="ADAL" clId="{37579431-6B4B-40BF-AEC1-68933736503B}" dt="2023-04-25T02:57:44.918" v="330" actId="47"/>
        <pc:sldMkLst>
          <pc:docMk/>
          <pc:sldMk cId="2786099441" sldId="307"/>
        </pc:sldMkLst>
      </pc:sldChg>
      <pc:sldChg chg="new del">
        <pc:chgData name="kawata.tomomichi" userId="d5d38a86-02ba-428a-a463-944d4ef9b78e" providerId="ADAL" clId="{37579431-6B4B-40BF-AEC1-68933736503B}" dt="2023-04-25T02:57:44.918" v="330" actId="47"/>
        <pc:sldMkLst>
          <pc:docMk/>
          <pc:sldMk cId="1000017250" sldId="308"/>
        </pc:sldMkLst>
      </pc:sldChg>
      <pc:sldChg chg="new del">
        <pc:chgData name="kawata.tomomichi" userId="d5d38a86-02ba-428a-a463-944d4ef9b78e" providerId="ADAL" clId="{37579431-6B4B-40BF-AEC1-68933736503B}" dt="2023-04-25T02:57:44.918" v="330" actId="47"/>
        <pc:sldMkLst>
          <pc:docMk/>
          <pc:sldMk cId="2378506979" sldId="309"/>
        </pc:sldMkLst>
      </pc:sldChg>
      <pc:sldChg chg="new del">
        <pc:chgData name="kawata.tomomichi" userId="d5d38a86-02ba-428a-a463-944d4ef9b78e" providerId="ADAL" clId="{37579431-6B4B-40BF-AEC1-68933736503B}" dt="2023-04-25T02:57:44.918" v="330" actId="47"/>
        <pc:sldMkLst>
          <pc:docMk/>
          <pc:sldMk cId="937667450" sldId="310"/>
        </pc:sldMkLst>
      </pc:sldChg>
      <pc:sldChg chg="new del">
        <pc:chgData name="kawata.tomomichi" userId="d5d38a86-02ba-428a-a463-944d4ef9b78e" providerId="ADAL" clId="{37579431-6B4B-40BF-AEC1-68933736503B}" dt="2023-04-25T02:57:44.918" v="330" actId="47"/>
        <pc:sldMkLst>
          <pc:docMk/>
          <pc:sldMk cId="2503749524" sldId="311"/>
        </pc:sldMkLst>
      </pc:sldChg>
      <pc:sldChg chg="new del">
        <pc:chgData name="kawata.tomomichi" userId="d5d38a86-02ba-428a-a463-944d4ef9b78e" providerId="ADAL" clId="{37579431-6B4B-40BF-AEC1-68933736503B}" dt="2023-04-25T02:57:44.918" v="330" actId="47"/>
        <pc:sldMkLst>
          <pc:docMk/>
          <pc:sldMk cId="250900836" sldId="312"/>
        </pc:sldMkLst>
      </pc:sldChg>
      <pc:sldChg chg="new del">
        <pc:chgData name="kawata.tomomichi" userId="d5d38a86-02ba-428a-a463-944d4ef9b78e" providerId="ADAL" clId="{37579431-6B4B-40BF-AEC1-68933736503B}" dt="2023-04-25T02:57:44.918" v="330" actId="47"/>
        <pc:sldMkLst>
          <pc:docMk/>
          <pc:sldMk cId="1922171525" sldId="313"/>
        </pc:sldMkLst>
      </pc:sldChg>
      <pc:sldChg chg="new del">
        <pc:chgData name="kawata.tomomichi" userId="d5d38a86-02ba-428a-a463-944d4ef9b78e" providerId="ADAL" clId="{37579431-6B4B-40BF-AEC1-68933736503B}" dt="2023-04-25T02:57:44.918" v="330" actId="47"/>
        <pc:sldMkLst>
          <pc:docMk/>
          <pc:sldMk cId="2875641770" sldId="314"/>
        </pc:sldMkLst>
      </pc:sldChg>
      <pc:sldChg chg="new del">
        <pc:chgData name="kawata.tomomichi" userId="d5d38a86-02ba-428a-a463-944d4ef9b78e" providerId="ADAL" clId="{37579431-6B4B-40BF-AEC1-68933736503B}" dt="2023-04-25T02:57:44.918" v="330" actId="47"/>
        <pc:sldMkLst>
          <pc:docMk/>
          <pc:sldMk cId="3484655167" sldId="315"/>
        </pc:sldMkLst>
      </pc:sldChg>
      <pc:sldChg chg="new del">
        <pc:chgData name="kawata.tomomichi" userId="d5d38a86-02ba-428a-a463-944d4ef9b78e" providerId="ADAL" clId="{37579431-6B4B-40BF-AEC1-68933736503B}" dt="2023-04-25T02:57:44.918" v="330" actId="47"/>
        <pc:sldMkLst>
          <pc:docMk/>
          <pc:sldMk cId="2540443262" sldId="316"/>
        </pc:sldMkLst>
      </pc:sldChg>
      <pc:sldChg chg="new del">
        <pc:chgData name="kawata.tomomichi" userId="d5d38a86-02ba-428a-a463-944d4ef9b78e" providerId="ADAL" clId="{37579431-6B4B-40BF-AEC1-68933736503B}" dt="2023-04-25T02:57:44.918" v="330" actId="47"/>
        <pc:sldMkLst>
          <pc:docMk/>
          <pc:sldMk cId="1341933612" sldId="317"/>
        </pc:sldMkLst>
      </pc:sldChg>
      <pc:sldChg chg="new del">
        <pc:chgData name="kawata.tomomichi" userId="d5d38a86-02ba-428a-a463-944d4ef9b78e" providerId="ADAL" clId="{37579431-6B4B-40BF-AEC1-68933736503B}" dt="2023-04-25T02:57:44.918" v="330" actId="47"/>
        <pc:sldMkLst>
          <pc:docMk/>
          <pc:sldMk cId="3996440903" sldId="318"/>
        </pc:sldMkLst>
      </pc:sldChg>
      <pc:sldChg chg="new del">
        <pc:chgData name="kawata.tomomichi" userId="d5d38a86-02ba-428a-a463-944d4ef9b78e" providerId="ADAL" clId="{37579431-6B4B-40BF-AEC1-68933736503B}" dt="2023-04-25T02:57:44.918" v="330" actId="47"/>
        <pc:sldMkLst>
          <pc:docMk/>
          <pc:sldMk cId="2608993318" sldId="319"/>
        </pc:sldMkLst>
      </pc:sldChg>
      <pc:sldChg chg="new del">
        <pc:chgData name="kawata.tomomichi" userId="d5d38a86-02ba-428a-a463-944d4ef9b78e" providerId="ADAL" clId="{37579431-6B4B-40BF-AEC1-68933736503B}" dt="2023-04-25T02:57:44.918" v="330" actId="47"/>
        <pc:sldMkLst>
          <pc:docMk/>
          <pc:sldMk cId="3318936695" sldId="320"/>
        </pc:sldMkLst>
      </pc:sldChg>
      <pc:sldChg chg="new del">
        <pc:chgData name="kawata.tomomichi" userId="d5d38a86-02ba-428a-a463-944d4ef9b78e" providerId="ADAL" clId="{37579431-6B4B-40BF-AEC1-68933736503B}" dt="2023-04-25T02:57:44.918" v="330" actId="47"/>
        <pc:sldMkLst>
          <pc:docMk/>
          <pc:sldMk cId="854449649" sldId="321"/>
        </pc:sldMkLst>
      </pc:sldChg>
      <pc:sldChg chg="new del">
        <pc:chgData name="kawata.tomomichi" userId="d5d38a86-02ba-428a-a463-944d4ef9b78e" providerId="ADAL" clId="{37579431-6B4B-40BF-AEC1-68933736503B}" dt="2023-04-25T02:57:44.918" v="330" actId="47"/>
        <pc:sldMkLst>
          <pc:docMk/>
          <pc:sldMk cId="3750190992" sldId="322"/>
        </pc:sldMkLst>
      </pc:sldChg>
      <pc:sldChg chg="new del">
        <pc:chgData name="kawata.tomomichi" userId="d5d38a86-02ba-428a-a463-944d4ef9b78e" providerId="ADAL" clId="{37579431-6B4B-40BF-AEC1-68933736503B}" dt="2023-04-25T02:57:44.918" v="330" actId="47"/>
        <pc:sldMkLst>
          <pc:docMk/>
          <pc:sldMk cId="364499249" sldId="323"/>
        </pc:sldMkLst>
      </pc:sldChg>
      <pc:sldChg chg="new del">
        <pc:chgData name="kawata.tomomichi" userId="d5d38a86-02ba-428a-a463-944d4ef9b78e" providerId="ADAL" clId="{37579431-6B4B-40BF-AEC1-68933736503B}" dt="2023-04-25T02:57:44.918" v="330" actId="47"/>
        <pc:sldMkLst>
          <pc:docMk/>
          <pc:sldMk cId="3285692429" sldId="324"/>
        </pc:sldMkLst>
      </pc:sldChg>
      <pc:sldChg chg="new del">
        <pc:chgData name="kawata.tomomichi" userId="d5d38a86-02ba-428a-a463-944d4ef9b78e" providerId="ADAL" clId="{37579431-6B4B-40BF-AEC1-68933736503B}" dt="2023-04-25T02:57:44.918" v="330" actId="47"/>
        <pc:sldMkLst>
          <pc:docMk/>
          <pc:sldMk cId="1402450355" sldId="325"/>
        </pc:sldMkLst>
      </pc:sldChg>
      <pc:sldChg chg="new del">
        <pc:chgData name="kawata.tomomichi" userId="d5d38a86-02ba-428a-a463-944d4ef9b78e" providerId="ADAL" clId="{37579431-6B4B-40BF-AEC1-68933736503B}" dt="2023-04-25T02:57:44.918" v="330" actId="47"/>
        <pc:sldMkLst>
          <pc:docMk/>
          <pc:sldMk cId="1678725" sldId="326"/>
        </pc:sldMkLst>
      </pc:sldChg>
      <pc:sldChg chg="new del">
        <pc:chgData name="kawata.tomomichi" userId="d5d38a86-02ba-428a-a463-944d4ef9b78e" providerId="ADAL" clId="{37579431-6B4B-40BF-AEC1-68933736503B}" dt="2023-04-25T02:57:44.918" v="330" actId="47"/>
        <pc:sldMkLst>
          <pc:docMk/>
          <pc:sldMk cId="2291612271" sldId="327"/>
        </pc:sldMkLst>
      </pc:sldChg>
      <pc:sldChg chg="new del">
        <pc:chgData name="kawata.tomomichi" userId="d5d38a86-02ba-428a-a463-944d4ef9b78e" providerId="ADAL" clId="{37579431-6B4B-40BF-AEC1-68933736503B}" dt="2023-04-25T02:57:44.918" v="330" actId="47"/>
        <pc:sldMkLst>
          <pc:docMk/>
          <pc:sldMk cId="850646136" sldId="328"/>
        </pc:sldMkLst>
      </pc:sldChg>
      <pc:sldChg chg="new del">
        <pc:chgData name="kawata.tomomichi" userId="d5d38a86-02ba-428a-a463-944d4ef9b78e" providerId="ADAL" clId="{37579431-6B4B-40BF-AEC1-68933736503B}" dt="2023-04-25T02:57:44.918" v="330" actId="47"/>
        <pc:sldMkLst>
          <pc:docMk/>
          <pc:sldMk cId="3090067536" sldId="329"/>
        </pc:sldMkLst>
      </pc:sldChg>
      <pc:sldChg chg="new del">
        <pc:chgData name="kawata.tomomichi" userId="d5d38a86-02ba-428a-a463-944d4ef9b78e" providerId="ADAL" clId="{37579431-6B4B-40BF-AEC1-68933736503B}" dt="2023-04-25T02:57:44.918" v="330" actId="47"/>
        <pc:sldMkLst>
          <pc:docMk/>
          <pc:sldMk cId="1693494996" sldId="330"/>
        </pc:sldMkLst>
      </pc:sldChg>
      <pc:sldChg chg="new del">
        <pc:chgData name="kawata.tomomichi" userId="d5d38a86-02ba-428a-a463-944d4ef9b78e" providerId="ADAL" clId="{37579431-6B4B-40BF-AEC1-68933736503B}" dt="2023-04-25T02:57:44.918" v="330" actId="47"/>
        <pc:sldMkLst>
          <pc:docMk/>
          <pc:sldMk cId="853757297" sldId="331"/>
        </pc:sldMkLst>
      </pc:sldChg>
      <pc:sldChg chg="new del">
        <pc:chgData name="kawata.tomomichi" userId="d5d38a86-02ba-428a-a463-944d4ef9b78e" providerId="ADAL" clId="{37579431-6B4B-40BF-AEC1-68933736503B}" dt="2023-04-25T02:57:44.918" v="330" actId="47"/>
        <pc:sldMkLst>
          <pc:docMk/>
          <pc:sldMk cId="1935843805" sldId="332"/>
        </pc:sldMkLst>
      </pc:sldChg>
      <pc:sldChg chg="new del">
        <pc:chgData name="kawata.tomomichi" userId="d5d38a86-02ba-428a-a463-944d4ef9b78e" providerId="ADAL" clId="{37579431-6B4B-40BF-AEC1-68933736503B}" dt="2023-04-25T02:57:44.918" v="330" actId="47"/>
        <pc:sldMkLst>
          <pc:docMk/>
          <pc:sldMk cId="1368471537" sldId="333"/>
        </pc:sldMkLst>
      </pc:sldChg>
      <pc:sldChg chg="new del">
        <pc:chgData name="kawata.tomomichi" userId="d5d38a86-02ba-428a-a463-944d4ef9b78e" providerId="ADAL" clId="{37579431-6B4B-40BF-AEC1-68933736503B}" dt="2023-04-25T02:57:44.918" v="330" actId="47"/>
        <pc:sldMkLst>
          <pc:docMk/>
          <pc:sldMk cId="3179185937" sldId="334"/>
        </pc:sldMkLst>
      </pc:sldChg>
      <pc:sldChg chg="new del">
        <pc:chgData name="kawata.tomomichi" userId="d5d38a86-02ba-428a-a463-944d4ef9b78e" providerId="ADAL" clId="{37579431-6B4B-40BF-AEC1-68933736503B}" dt="2023-04-25T02:57:44.918" v="330" actId="47"/>
        <pc:sldMkLst>
          <pc:docMk/>
          <pc:sldMk cId="1228661928" sldId="335"/>
        </pc:sldMkLst>
      </pc:sldChg>
      <pc:sldChg chg="new del">
        <pc:chgData name="kawata.tomomichi" userId="d5d38a86-02ba-428a-a463-944d4ef9b78e" providerId="ADAL" clId="{37579431-6B4B-40BF-AEC1-68933736503B}" dt="2023-04-25T02:57:44.918" v="330" actId="47"/>
        <pc:sldMkLst>
          <pc:docMk/>
          <pc:sldMk cId="647972867" sldId="336"/>
        </pc:sldMkLst>
      </pc:sldChg>
      <pc:sldChg chg="new del">
        <pc:chgData name="kawata.tomomichi" userId="d5d38a86-02ba-428a-a463-944d4ef9b78e" providerId="ADAL" clId="{37579431-6B4B-40BF-AEC1-68933736503B}" dt="2023-04-25T02:57:44.918" v="330" actId="47"/>
        <pc:sldMkLst>
          <pc:docMk/>
          <pc:sldMk cId="2970480961" sldId="337"/>
        </pc:sldMkLst>
      </pc:sldChg>
      <pc:sldChg chg="new del">
        <pc:chgData name="kawata.tomomichi" userId="d5d38a86-02ba-428a-a463-944d4ef9b78e" providerId="ADAL" clId="{37579431-6B4B-40BF-AEC1-68933736503B}" dt="2023-04-25T02:57:44.918" v="330" actId="47"/>
        <pc:sldMkLst>
          <pc:docMk/>
          <pc:sldMk cId="4005989243" sldId="338"/>
        </pc:sldMkLst>
      </pc:sldChg>
      <pc:sldChg chg="new del">
        <pc:chgData name="kawata.tomomichi" userId="d5d38a86-02ba-428a-a463-944d4ef9b78e" providerId="ADAL" clId="{37579431-6B4B-40BF-AEC1-68933736503B}" dt="2023-04-25T02:57:44.918" v="330" actId="47"/>
        <pc:sldMkLst>
          <pc:docMk/>
          <pc:sldMk cId="711357050" sldId="339"/>
        </pc:sldMkLst>
      </pc:sldChg>
      <pc:sldChg chg="new del">
        <pc:chgData name="kawata.tomomichi" userId="d5d38a86-02ba-428a-a463-944d4ef9b78e" providerId="ADAL" clId="{37579431-6B4B-40BF-AEC1-68933736503B}" dt="2023-04-25T02:57:44.918" v="330" actId="47"/>
        <pc:sldMkLst>
          <pc:docMk/>
          <pc:sldMk cId="3278783562" sldId="340"/>
        </pc:sldMkLst>
      </pc:sldChg>
      <pc:sldChg chg="new del">
        <pc:chgData name="kawata.tomomichi" userId="d5d38a86-02ba-428a-a463-944d4ef9b78e" providerId="ADAL" clId="{37579431-6B4B-40BF-AEC1-68933736503B}" dt="2023-04-25T02:57:44.918" v="330" actId="47"/>
        <pc:sldMkLst>
          <pc:docMk/>
          <pc:sldMk cId="1986356095" sldId="341"/>
        </pc:sldMkLst>
      </pc:sldChg>
      <pc:sldChg chg="new del">
        <pc:chgData name="kawata.tomomichi" userId="d5d38a86-02ba-428a-a463-944d4ef9b78e" providerId="ADAL" clId="{37579431-6B4B-40BF-AEC1-68933736503B}" dt="2023-04-25T02:57:44.918" v="330" actId="47"/>
        <pc:sldMkLst>
          <pc:docMk/>
          <pc:sldMk cId="1512676442" sldId="342"/>
        </pc:sldMkLst>
      </pc:sldChg>
      <pc:sldChg chg="new del">
        <pc:chgData name="kawata.tomomichi" userId="d5d38a86-02ba-428a-a463-944d4ef9b78e" providerId="ADAL" clId="{37579431-6B4B-40BF-AEC1-68933736503B}" dt="2023-04-25T02:57:44.918" v="330" actId="47"/>
        <pc:sldMkLst>
          <pc:docMk/>
          <pc:sldMk cId="1572991859" sldId="343"/>
        </pc:sldMkLst>
      </pc:sldChg>
      <pc:sldChg chg="new del">
        <pc:chgData name="kawata.tomomichi" userId="d5d38a86-02ba-428a-a463-944d4ef9b78e" providerId="ADAL" clId="{37579431-6B4B-40BF-AEC1-68933736503B}" dt="2023-04-25T02:57:44.918" v="330" actId="47"/>
        <pc:sldMkLst>
          <pc:docMk/>
          <pc:sldMk cId="3705459447" sldId="344"/>
        </pc:sldMkLst>
      </pc:sldChg>
      <pc:sldChg chg="new del">
        <pc:chgData name="kawata.tomomichi" userId="d5d38a86-02ba-428a-a463-944d4ef9b78e" providerId="ADAL" clId="{37579431-6B4B-40BF-AEC1-68933736503B}" dt="2023-04-25T02:57:44.918" v="330" actId="47"/>
        <pc:sldMkLst>
          <pc:docMk/>
          <pc:sldMk cId="2673457335" sldId="345"/>
        </pc:sldMkLst>
      </pc:sldChg>
      <pc:sldChg chg="new del">
        <pc:chgData name="kawata.tomomichi" userId="d5d38a86-02ba-428a-a463-944d4ef9b78e" providerId="ADAL" clId="{37579431-6B4B-40BF-AEC1-68933736503B}" dt="2023-04-25T02:57:44.918" v="330" actId="47"/>
        <pc:sldMkLst>
          <pc:docMk/>
          <pc:sldMk cId="757333211" sldId="346"/>
        </pc:sldMkLst>
      </pc:sldChg>
      <pc:sldChg chg="new del">
        <pc:chgData name="kawata.tomomichi" userId="d5d38a86-02ba-428a-a463-944d4ef9b78e" providerId="ADAL" clId="{37579431-6B4B-40BF-AEC1-68933736503B}" dt="2023-04-25T02:57:44.918" v="330" actId="47"/>
        <pc:sldMkLst>
          <pc:docMk/>
          <pc:sldMk cId="1451829621" sldId="347"/>
        </pc:sldMkLst>
      </pc:sldChg>
      <pc:sldChg chg="new del">
        <pc:chgData name="kawata.tomomichi" userId="d5d38a86-02ba-428a-a463-944d4ef9b78e" providerId="ADAL" clId="{37579431-6B4B-40BF-AEC1-68933736503B}" dt="2023-04-25T02:57:44.918" v="330" actId="47"/>
        <pc:sldMkLst>
          <pc:docMk/>
          <pc:sldMk cId="3540584507" sldId="348"/>
        </pc:sldMkLst>
      </pc:sldChg>
      <pc:sldChg chg="new del">
        <pc:chgData name="kawata.tomomichi" userId="d5d38a86-02ba-428a-a463-944d4ef9b78e" providerId="ADAL" clId="{37579431-6B4B-40BF-AEC1-68933736503B}" dt="2023-04-25T02:57:44.918" v="330" actId="47"/>
        <pc:sldMkLst>
          <pc:docMk/>
          <pc:sldMk cId="3456582179" sldId="349"/>
        </pc:sldMkLst>
      </pc:sldChg>
      <pc:sldChg chg="new del">
        <pc:chgData name="kawata.tomomichi" userId="d5d38a86-02ba-428a-a463-944d4ef9b78e" providerId="ADAL" clId="{37579431-6B4B-40BF-AEC1-68933736503B}" dt="2023-04-25T02:57:44.918" v="330" actId="47"/>
        <pc:sldMkLst>
          <pc:docMk/>
          <pc:sldMk cId="2413782560" sldId="350"/>
        </pc:sldMkLst>
      </pc:sldChg>
      <pc:sldChg chg="new del">
        <pc:chgData name="kawata.tomomichi" userId="d5d38a86-02ba-428a-a463-944d4ef9b78e" providerId="ADAL" clId="{37579431-6B4B-40BF-AEC1-68933736503B}" dt="2023-04-25T02:57:44.918" v="330" actId="47"/>
        <pc:sldMkLst>
          <pc:docMk/>
          <pc:sldMk cId="2728324666" sldId="351"/>
        </pc:sldMkLst>
      </pc:sldChg>
      <pc:sldChg chg="new del">
        <pc:chgData name="kawata.tomomichi" userId="d5d38a86-02ba-428a-a463-944d4ef9b78e" providerId="ADAL" clId="{37579431-6B4B-40BF-AEC1-68933736503B}" dt="2023-04-25T02:57:44.918" v="330" actId="47"/>
        <pc:sldMkLst>
          <pc:docMk/>
          <pc:sldMk cId="149426226" sldId="352"/>
        </pc:sldMkLst>
      </pc:sldChg>
      <pc:sldChg chg="new del">
        <pc:chgData name="kawata.tomomichi" userId="d5d38a86-02ba-428a-a463-944d4ef9b78e" providerId="ADAL" clId="{37579431-6B4B-40BF-AEC1-68933736503B}" dt="2023-04-25T02:57:44.918" v="330" actId="47"/>
        <pc:sldMkLst>
          <pc:docMk/>
          <pc:sldMk cId="1700200478" sldId="353"/>
        </pc:sldMkLst>
      </pc:sldChg>
      <pc:sldChg chg="new del">
        <pc:chgData name="kawata.tomomichi" userId="d5d38a86-02ba-428a-a463-944d4ef9b78e" providerId="ADAL" clId="{37579431-6B4B-40BF-AEC1-68933736503B}" dt="2023-04-25T02:57:44.918" v="330" actId="47"/>
        <pc:sldMkLst>
          <pc:docMk/>
          <pc:sldMk cId="1592070363" sldId="354"/>
        </pc:sldMkLst>
      </pc:sldChg>
      <pc:sldChg chg="new del">
        <pc:chgData name="kawata.tomomichi" userId="d5d38a86-02ba-428a-a463-944d4ef9b78e" providerId="ADAL" clId="{37579431-6B4B-40BF-AEC1-68933736503B}" dt="2023-04-25T02:57:44.918" v="330" actId="47"/>
        <pc:sldMkLst>
          <pc:docMk/>
          <pc:sldMk cId="890584303" sldId="355"/>
        </pc:sldMkLst>
      </pc:sldChg>
      <pc:sldChg chg="new del">
        <pc:chgData name="kawata.tomomichi" userId="d5d38a86-02ba-428a-a463-944d4ef9b78e" providerId="ADAL" clId="{37579431-6B4B-40BF-AEC1-68933736503B}" dt="2023-04-25T02:57:44.918" v="330" actId="47"/>
        <pc:sldMkLst>
          <pc:docMk/>
          <pc:sldMk cId="2478642730" sldId="356"/>
        </pc:sldMkLst>
      </pc:sldChg>
      <pc:sldChg chg="new del">
        <pc:chgData name="kawata.tomomichi" userId="d5d38a86-02ba-428a-a463-944d4ef9b78e" providerId="ADAL" clId="{37579431-6B4B-40BF-AEC1-68933736503B}" dt="2023-04-25T02:57:44.918" v="330" actId="47"/>
        <pc:sldMkLst>
          <pc:docMk/>
          <pc:sldMk cId="818184485" sldId="357"/>
        </pc:sldMkLst>
      </pc:sldChg>
      <pc:sldChg chg="new del">
        <pc:chgData name="kawata.tomomichi" userId="d5d38a86-02ba-428a-a463-944d4ef9b78e" providerId="ADAL" clId="{37579431-6B4B-40BF-AEC1-68933736503B}" dt="2023-04-25T02:57:44.918" v="330" actId="47"/>
        <pc:sldMkLst>
          <pc:docMk/>
          <pc:sldMk cId="472421093" sldId="358"/>
        </pc:sldMkLst>
      </pc:sldChg>
      <pc:sldChg chg="new del">
        <pc:chgData name="kawata.tomomichi" userId="d5d38a86-02ba-428a-a463-944d4ef9b78e" providerId="ADAL" clId="{37579431-6B4B-40BF-AEC1-68933736503B}" dt="2023-04-25T02:57:44.918" v="330" actId="47"/>
        <pc:sldMkLst>
          <pc:docMk/>
          <pc:sldMk cId="352276713" sldId="359"/>
        </pc:sldMkLst>
      </pc:sldChg>
      <pc:sldChg chg="new del">
        <pc:chgData name="kawata.tomomichi" userId="d5d38a86-02ba-428a-a463-944d4ef9b78e" providerId="ADAL" clId="{37579431-6B4B-40BF-AEC1-68933736503B}" dt="2023-04-25T02:57:44.918" v="330" actId="47"/>
        <pc:sldMkLst>
          <pc:docMk/>
          <pc:sldMk cId="394266037" sldId="360"/>
        </pc:sldMkLst>
      </pc:sldChg>
      <pc:sldChg chg="new del">
        <pc:chgData name="kawata.tomomichi" userId="d5d38a86-02ba-428a-a463-944d4ef9b78e" providerId="ADAL" clId="{37579431-6B4B-40BF-AEC1-68933736503B}" dt="2023-04-25T02:57:44.918" v="330" actId="47"/>
        <pc:sldMkLst>
          <pc:docMk/>
          <pc:sldMk cId="2309224290" sldId="361"/>
        </pc:sldMkLst>
      </pc:sldChg>
      <pc:sldChg chg="new del">
        <pc:chgData name="kawata.tomomichi" userId="d5d38a86-02ba-428a-a463-944d4ef9b78e" providerId="ADAL" clId="{37579431-6B4B-40BF-AEC1-68933736503B}" dt="2023-04-25T02:57:44.918" v="330" actId="47"/>
        <pc:sldMkLst>
          <pc:docMk/>
          <pc:sldMk cId="3739813517" sldId="362"/>
        </pc:sldMkLst>
      </pc:sldChg>
      <pc:sldChg chg="new del">
        <pc:chgData name="kawata.tomomichi" userId="d5d38a86-02ba-428a-a463-944d4ef9b78e" providerId="ADAL" clId="{37579431-6B4B-40BF-AEC1-68933736503B}" dt="2023-04-25T02:57:44.918" v="330" actId="47"/>
        <pc:sldMkLst>
          <pc:docMk/>
          <pc:sldMk cId="307352658" sldId="363"/>
        </pc:sldMkLst>
      </pc:sldChg>
      <pc:sldChg chg="new del">
        <pc:chgData name="kawata.tomomichi" userId="d5d38a86-02ba-428a-a463-944d4ef9b78e" providerId="ADAL" clId="{37579431-6B4B-40BF-AEC1-68933736503B}" dt="2023-04-25T02:57:44.918" v="330" actId="47"/>
        <pc:sldMkLst>
          <pc:docMk/>
          <pc:sldMk cId="417910749" sldId="364"/>
        </pc:sldMkLst>
      </pc:sldChg>
      <pc:sldChg chg="new del">
        <pc:chgData name="kawata.tomomichi" userId="d5d38a86-02ba-428a-a463-944d4ef9b78e" providerId="ADAL" clId="{37579431-6B4B-40BF-AEC1-68933736503B}" dt="2023-04-25T02:57:44.918" v="330" actId="47"/>
        <pc:sldMkLst>
          <pc:docMk/>
          <pc:sldMk cId="433373994" sldId="365"/>
        </pc:sldMkLst>
      </pc:sldChg>
      <pc:sldMasterChg chg="modSldLayout sldLayoutOrd">
        <pc:chgData name="kawata.tomomichi" userId="d5d38a86-02ba-428a-a463-944d4ef9b78e" providerId="ADAL" clId="{37579431-6B4B-40BF-AEC1-68933736503B}" dt="2023-04-25T06:17:23.894" v="564" actId="14100"/>
        <pc:sldMasterMkLst>
          <pc:docMk/>
          <pc:sldMasterMk cId="2688769536" sldId="2147483648"/>
        </pc:sldMasterMkLst>
        <pc:sldLayoutChg chg="addSp modSp mod">
          <pc:chgData name="kawata.tomomichi" userId="d5d38a86-02ba-428a-a463-944d4ef9b78e" providerId="ADAL" clId="{37579431-6B4B-40BF-AEC1-68933736503B}" dt="2023-04-25T06:12:29.296" v="484" actId="207"/>
          <pc:sldLayoutMkLst>
            <pc:docMk/>
            <pc:sldMasterMk cId="2688769536" sldId="2147483648"/>
            <pc:sldLayoutMk cId="1743003759" sldId="2147483650"/>
          </pc:sldLayoutMkLst>
          <pc:spChg chg="add mod">
            <ac:chgData name="kawata.tomomichi" userId="d5d38a86-02ba-428a-a463-944d4ef9b78e" providerId="ADAL" clId="{37579431-6B4B-40BF-AEC1-68933736503B}" dt="2023-04-25T06:12:29.296" v="484" actId="207"/>
            <ac:spMkLst>
              <pc:docMk/>
              <pc:sldMasterMk cId="2688769536" sldId="2147483648"/>
              <pc:sldLayoutMk cId="1743003759" sldId="2147483650"/>
              <ac:spMk id="2" creationId="{EFFE2DF5-2FB6-7ED3-F05A-8F453E0CF0FF}"/>
            </ac:spMkLst>
          </pc:spChg>
        </pc:sldLayoutChg>
        <pc:sldLayoutChg chg="addSp delSp modSp mod ord">
          <pc:chgData name="kawata.tomomichi" userId="d5d38a86-02ba-428a-a463-944d4ef9b78e" providerId="ADAL" clId="{37579431-6B4B-40BF-AEC1-68933736503B}" dt="2023-04-25T06:17:23.894" v="564" actId="14100"/>
          <pc:sldLayoutMkLst>
            <pc:docMk/>
            <pc:sldMasterMk cId="2688769536" sldId="2147483648"/>
            <pc:sldLayoutMk cId="2220160373" sldId="2147483651"/>
          </pc:sldLayoutMkLst>
          <pc:spChg chg="add del mod">
            <ac:chgData name="kawata.tomomichi" userId="d5d38a86-02ba-428a-a463-944d4ef9b78e" providerId="ADAL" clId="{37579431-6B4B-40BF-AEC1-68933736503B}" dt="2023-04-25T02:53:00.755" v="138"/>
            <ac:spMkLst>
              <pc:docMk/>
              <pc:sldMasterMk cId="2688769536" sldId="2147483648"/>
              <pc:sldLayoutMk cId="2220160373" sldId="2147483651"/>
              <ac:spMk id="2" creationId="{A1A4AA46-A992-7B1C-AA16-A2544043ECBF}"/>
            </ac:spMkLst>
          </pc:spChg>
          <pc:spChg chg="mod">
            <ac:chgData name="kawata.tomomichi" userId="d5d38a86-02ba-428a-a463-944d4ef9b78e" providerId="ADAL" clId="{37579431-6B4B-40BF-AEC1-68933736503B}" dt="2023-04-25T06:13:53.569" v="523" actId="20577"/>
            <ac:spMkLst>
              <pc:docMk/>
              <pc:sldMasterMk cId="2688769536" sldId="2147483648"/>
              <pc:sldLayoutMk cId="2220160373" sldId="2147483651"/>
              <ac:spMk id="4" creationId="{3BA8A94A-FDD5-F70F-EC6A-2A858FCDD79D}"/>
            </ac:spMkLst>
          </pc:spChg>
          <pc:spChg chg="mod">
            <ac:chgData name="kawata.tomomichi" userId="d5d38a86-02ba-428a-a463-944d4ef9b78e" providerId="ADAL" clId="{37579431-6B4B-40BF-AEC1-68933736503B}" dt="2023-04-25T06:12:21.767" v="483" actId="207"/>
            <ac:spMkLst>
              <pc:docMk/>
              <pc:sldMasterMk cId="2688769536" sldId="2147483648"/>
              <pc:sldLayoutMk cId="2220160373" sldId="2147483651"/>
              <ac:spMk id="5" creationId="{602E0529-5BE8-BEA0-B830-509B7E80A7FD}"/>
            </ac:spMkLst>
          </pc:spChg>
          <pc:spChg chg="add mod ord">
            <ac:chgData name="kawata.tomomichi" userId="d5d38a86-02ba-428a-a463-944d4ef9b78e" providerId="ADAL" clId="{37579431-6B4B-40BF-AEC1-68933736503B}" dt="2023-04-25T06:17:23.894" v="564" actId="14100"/>
            <ac:spMkLst>
              <pc:docMk/>
              <pc:sldMasterMk cId="2688769536" sldId="2147483648"/>
              <pc:sldLayoutMk cId="2220160373" sldId="2147483651"/>
              <ac:spMk id="6" creationId="{66822BB7-59DC-86F3-0E63-DCED89269377}"/>
            </ac:spMkLst>
          </pc:spChg>
          <pc:spChg chg="add del">
            <ac:chgData name="kawata.tomomichi" userId="d5d38a86-02ba-428a-a463-944d4ef9b78e" providerId="ADAL" clId="{37579431-6B4B-40BF-AEC1-68933736503B}" dt="2023-04-25T06:16:56.341" v="555" actId="22"/>
            <ac:spMkLst>
              <pc:docMk/>
              <pc:sldMasterMk cId="2688769536" sldId="2147483648"/>
              <pc:sldLayoutMk cId="2220160373" sldId="2147483651"/>
              <ac:spMk id="7" creationId="{22DA5354-0E83-81EC-304E-CA3485187E8D}"/>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DD39A13B-3DC2-B98C-06D3-D049325683FA}"/>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8736CCB-DE6C-1DDC-3F31-8269C0E82103}"/>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7A094F0F-7F7D-4C03-B0C3-DCBD7275BE38}" type="datetimeFigureOut">
              <a:rPr kumimoji="1" lang="ja-JP" altLang="en-US" smtClean="0"/>
              <a:t>2025/5/21</a:t>
            </a:fld>
            <a:endParaRPr kumimoji="1" lang="ja-JP" altLang="en-US"/>
          </a:p>
        </p:txBody>
      </p:sp>
      <p:sp>
        <p:nvSpPr>
          <p:cNvPr id="4" name="フッター プレースホルダー 3">
            <a:extLst>
              <a:ext uri="{FF2B5EF4-FFF2-40B4-BE49-F238E27FC236}">
                <a16:creationId xmlns:a16="http://schemas.microsoft.com/office/drawing/2014/main" id="{4252F98C-4AB2-9E7D-54F6-7DBA7EDC20DB}"/>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87C39759-F04E-E27E-52D8-23C58073AA1B}"/>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5569BBCC-4FC0-4AE5-87DE-E87D4579D7E6}" type="slidenum">
              <a:rPr kumimoji="1" lang="ja-JP" altLang="en-US" smtClean="0"/>
              <a:t>‹#›</a:t>
            </a:fld>
            <a:endParaRPr kumimoji="1" lang="ja-JP" altLang="en-US"/>
          </a:p>
        </p:txBody>
      </p:sp>
    </p:spTree>
    <p:extLst>
      <p:ext uri="{BB962C8B-B14F-4D97-AF65-F5344CB8AC3E}">
        <p14:creationId xmlns:p14="http://schemas.microsoft.com/office/powerpoint/2010/main" val="371009526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08" userDrawn="1">
          <p15:clr>
            <a:srgbClr val="F26B43"/>
          </p15:clr>
        </p15:guide>
        <p15:guide id="2" pos="212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92BED6E7-CFFF-45F2-BDB9-D3D6114F3EA8}" type="datetimeFigureOut">
              <a:rPr kumimoji="1" lang="ja-JP" altLang="en-US" smtClean="0"/>
              <a:t>2025/5/21</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3B1E661E-713C-4CB9-96DB-6CD82E7FE83B}" type="slidenum">
              <a:rPr kumimoji="1" lang="ja-JP" altLang="en-US" smtClean="0"/>
              <a:t>‹#›</a:t>
            </a:fld>
            <a:endParaRPr kumimoji="1" lang="ja-JP" altLang="en-US"/>
          </a:p>
        </p:txBody>
      </p:sp>
    </p:spTree>
    <p:extLst>
      <p:ext uri="{BB962C8B-B14F-4D97-AF65-F5344CB8AC3E}">
        <p14:creationId xmlns:p14="http://schemas.microsoft.com/office/powerpoint/2010/main" val="33921469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08" userDrawn="1">
          <p15:clr>
            <a:srgbClr val="F26B43"/>
          </p15:clr>
        </p15:guide>
        <p15:guide id="2" pos="2122" userDrawn="1">
          <p15:clr>
            <a:srgbClr val="F26B43"/>
          </p15:clr>
        </p15:guide>
      </p15:sldGuideLst>
    </p:ext>
  </p:extLst>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デジプリ_表紙スライド">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97675403-6F98-6249-6CFA-47519F58DCD1}"/>
              </a:ext>
            </a:extLst>
          </p:cNvPr>
          <p:cNvSpPr/>
          <p:nvPr userDrawn="1"/>
        </p:nvSpPr>
        <p:spPr>
          <a:xfrm>
            <a:off x="1498121" y="1328468"/>
            <a:ext cx="9195758" cy="3088257"/>
          </a:xfrm>
          <a:prstGeom prst="rect">
            <a:avLst/>
          </a:prstGeom>
          <a:solidFill>
            <a:srgbClr val="E9E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430037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デジプリ_内容用スライド">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66822BB7-59DC-86F3-0E63-DCED89269377}"/>
              </a:ext>
            </a:extLst>
          </p:cNvPr>
          <p:cNvSpPr>
            <a:spLocks noGrp="1"/>
          </p:cNvSpPr>
          <p:nvPr>
            <p:ph type="title"/>
          </p:nvPr>
        </p:nvSpPr>
        <p:spPr>
          <a:xfrm>
            <a:off x="480753" y="106415"/>
            <a:ext cx="10080000" cy="504000"/>
          </a:xfrm>
          <a:prstGeom prst="rect">
            <a:avLst/>
          </a:prstGeom>
        </p:spPr>
        <p:txBody>
          <a:bodyPr tIns="0" bIns="0" anchor="b"/>
          <a:lstStyle>
            <a:lvl1pPr>
              <a:defRPr sz="2400" b="1">
                <a:latin typeface="+mj-ea"/>
                <a:ea typeface="+mj-ea"/>
              </a:defRPr>
            </a:lvl1pPr>
          </a:lstStyle>
          <a:p>
            <a:r>
              <a:rPr kumimoji="1" lang="ja-JP" altLang="en-US" dirty="0"/>
              <a:t>マスター タイトルの書式設定</a:t>
            </a:r>
          </a:p>
        </p:txBody>
      </p:sp>
      <p:cxnSp>
        <p:nvCxnSpPr>
          <p:cNvPr id="3" name="直線コネクタ 2">
            <a:extLst>
              <a:ext uri="{FF2B5EF4-FFF2-40B4-BE49-F238E27FC236}">
                <a16:creationId xmlns:a16="http://schemas.microsoft.com/office/drawing/2014/main" id="{217A41BC-374A-0C4F-0945-C5ADC819E328}"/>
              </a:ext>
            </a:extLst>
          </p:cNvPr>
          <p:cNvCxnSpPr/>
          <p:nvPr userDrawn="1"/>
        </p:nvCxnSpPr>
        <p:spPr>
          <a:xfrm>
            <a:off x="281797" y="603038"/>
            <a:ext cx="11628407"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602E0529-5BE8-BEA0-B830-509B7E80A7FD}"/>
              </a:ext>
            </a:extLst>
          </p:cNvPr>
          <p:cNvSpPr txBox="1"/>
          <p:nvPr userDrawn="1"/>
        </p:nvSpPr>
        <p:spPr>
          <a:xfrm>
            <a:off x="11455324" y="230751"/>
            <a:ext cx="504000" cy="360000"/>
          </a:xfrm>
          <a:prstGeom prst="rect">
            <a:avLst/>
          </a:prstGeom>
          <a:noFill/>
        </p:spPr>
        <p:txBody>
          <a:bodyPr wrap="square" lIns="36000" tIns="36000" rIns="36000" bIns="36000" rtlCol="0" anchor="ctr" anchorCtr="0">
            <a:noAutofit/>
          </a:bodyPr>
          <a:lstStyle/>
          <a:p>
            <a:pPr algn="ctr"/>
            <a:fld id="{BF024628-0760-4520-A625-E86ABE3AEA7C}" type="slidenum">
              <a:rPr kumimoji="1" lang="en-US" altLang="ja-JP" sz="2000" smtClean="0">
                <a:solidFill>
                  <a:schemeClr val="tx1">
                    <a:lumMod val="65000"/>
                    <a:lumOff val="35000"/>
                  </a:schemeClr>
                </a:solidFill>
                <a:latin typeface="Arial Narrow" panose="020B0606020202030204" pitchFamily="34" charset="0"/>
              </a:rPr>
              <a:t>‹#›</a:t>
            </a:fld>
            <a:endParaRPr kumimoji="1" lang="ja-JP" altLang="en-US" sz="2000" dirty="0">
              <a:solidFill>
                <a:schemeClr val="tx1">
                  <a:lumMod val="65000"/>
                  <a:lumOff val="35000"/>
                </a:schemeClr>
              </a:solidFill>
              <a:latin typeface="Arial Narrow" panose="020B0606020202030204" pitchFamily="34" charset="0"/>
            </a:endParaRPr>
          </a:p>
        </p:txBody>
      </p:sp>
      <p:sp>
        <p:nvSpPr>
          <p:cNvPr id="7" name="コンテンツ プレースホルダ 2"/>
          <p:cNvSpPr>
            <a:spLocks noGrp="1"/>
          </p:cNvSpPr>
          <p:nvPr>
            <p:ph idx="1"/>
          </p:nvPr>
        </p:nvSpPr>
        <p:spPr>
          <a:xfrm>
            <a:off x="480753" y="925514"/>
            <a:ext cx="11137900" cy="4860000"/>
          </a:xfrm>
          <a:prstGeom prst="rect">
            <a:avLst/>
          </a:prstGeom>
        </p:spPr>
        <p:txBody>
          <a:bodyPr/>
          <a:lstStyle>
            <a:lvl1pPr marL="228600" indent="-228600">
              <a:buClr>
                <a:srgbClr val="CC0000"/>
              </a:buClr>
              <a:buFont typeface="Wingdings" panose="05000000000000000000" pitchFamily="2" charset="2"/>
              <a:buChar char="n"/>
              <a:defRPr/>
            </a:lvl1pPr>
            <a:lvl2pPr marL="685800" indent="-228600">
              <a:buFont typeface="Wingdings" panose="05000000000000000000" pitchFamily="2" charset="2"/>
              <a:buChar char="n"/>
              <a:defRPr/>
            </a:lvl2pPr>
            <a:lvl3pPr marL="1143000" indent="-228600">
              <a:buClr>
                <a:schemeClr val="bg1">
                  <a:lumMod val="50000"/>
                </a:schemeClr>
              </a:buClr>
              <a:buFont typeface="Wingdings" panose="05000000000000000000" pitchFamily="2" charset="2"/>
              <a:buChar char="n"/>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22201603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8769536"/>
      </p:ext>
    </p:extLst>
  </p:cSld>
  <p:clrMap bg1="lt1" tx1="dk1" bg2="lt2" tx2="dk2" accent1="accent1" accent2="accent2" accent3="accent3" accent4="accent4" accent5="accent5" accent6="accent6" hlink="hlink" folHlink="folHlink"/>
  <p:sldLayoutIdLst>
    <p:sldLayoutId id="2147483650" r:id="rId1"/>
    <p:sldLayoutId id="2147483651"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50B559-4BC5-86D9-783D-5FDE618D87CF}"/>
              </a:ext>
            </a:extLst>
          </p:cNvPr>
          <p:cNvSpPr>
            <a:spLocks noGrp="1"/>
          </p:cNvSpPr>
          <p:nvPr>
            <p:ph type="title"/>
          </p:nvPr>
        </p:nvSpPr>
        <p:spPr>
          <a:xfrm>
            <a:off x="480753" y="106415"/>
            <a:ext cx="10531726" cy="504000"/>
          </a:xfrm>
        </p:spPr>
        <p:txBody>
          <a:bodyPr/>
          <a:lstStyle/>
          <a:p>
            <a:r>
              <a:rPr lang="en-US" altLang="ja-JP" sz="2400" i="0" dirty="0">
                <a:solidFill>
                  <a:srgbClr val="424242"/>
                </a:solidFill>
                <a:effectLst/>
                <a:latin typeface="Segoe Sans"/>
              </a:rPr>
              <a:t>The flap position of “You” envelopes is fixedly treated</a:t>
            </a:r>
            <a:endParaRPr kumimoji="1" lang="ja-JP" altLang="en-US" dirty="0"/>
          </a:p>
        </p:txBody>
      </p:sp>
      <p:sp>
        <p:nvSpPr>
          <p:cNvPr id="3" name="コンテンツ プレースホルダー 2">
            <a:extLst>
              <a:ext uri="{FF2B5EF4-FFF2-40B4-BE49-F238E27FC236}">
                <a16:creationId xmlns:a16="http://schemas.microsoft.com/office/drawing/2014/main" id="{0BB13BE2-20EE-59FB-D130-99DF669574FF}"/>
              </a:ext>
            </a:extLst>
          </p:cNvPr>
          <p:cNvSpPr>
            <a:spLocks noGrp="1"/>
          </p:cNvSpPr>
          <p:nvPr>
            <p:ph idx="1"/>
          </p:nvPr>
        </p:nvSpPr>
        <p:spPr>
          <a:xfrm>
            <a:off x="480752" y="925514"/>
            <a:ext cx="11711247" cy="4860000"/>
          </a:xfrm>
        </p:spPr>
        <p:txBody>
          <a:bodyPr/>
          <a:lstStyle/>
          <a:p>
            <a:r>
              <a:rPr lang="en-US" altLang="ja-JP" sz="2000" b="0" i="0" dirty="0">
                <a:solidFill>
                  <a:schemeClr val="bg2">
                    <a:lumMod val="10000"/>
                  </a:schemeClr>
                </a:solidFill>
                <a:effectLst/>
                <a:latin typeface="Segoe Sans"/>
              </a:rPr>
              <a:t>The flap position of “You” envelopes is fixedly treated on long-edge currently, even though there is no formal specification, and variations exist in practice. So this is not always the case.</a:t>
            </a:r>
          </a:p>
          <a:p>
            <a:r>
              <a:rPr lang="en-US" altLang="ja-JP" sz="2000" b="0" i="0" dirty="0">
                <a:solidFill>
                  <a:schemeClr val="bg2">
                    <a:lumMod val="10000"/>
                  </a:schemeClr>
                </a:solidFill>
                <a:effectLst/>
                <a:latin typeface="Segoe Sans"/>
              </a:rPr>
              <a:t>For example, a product called “You 4 Tate(meaning Vertical)” is also available on the Japanese market.</a:t>
            </a:r>
            <a:endParaRPr kumimoji="1" lang="en-US" altLang="ja-JP" sz="2000" dirty="0">
              <a:solidFill>
                <a:schemeClr val="bg2">
                  <a:lumMod val="10000"/>
                </a:schemeClr>
              </a:solidFill>
            </a:endParaRPr>
          </a:p>
          <a:p>
            <a:endParaRPr lang="en-US" altLang="ja-JP" sz="2000" dirty="0">
              <a:solidFill>
                <a:schemeClr val="bg2">
                  <a:lumMod val="10000"/>
                </a:schemeClr>
              </a:solidFill>
            </a:endParaRPr>
          </a:p>
          <a:p>
            <a:endParaRPr lang="en-US" altLang="ja-JP" sz="2000" dirty="0">
              <a:solidFill>
                <a:schemeClr val="bg2">
                  <a:lumMod val="10000"/>
                </a:schemeClr>
              </a:solidFill>
            </a:endParaRPr>
          </a:p>
          <a:p>
            <a:endParaRPr kumimoji="1" lang="en-US" altLang="ja-JP" sz="2000" dirty="0">
              <a:solidFill>
                <a:schemeClr val="bg2">
                  <a:lumMod val="10000"/>
                </a:schemeClr>
              </a:solidFill>
            </a:endParaRPr>
          </a:p>
          <a:p>
            <a:endParaRPr kumimoji="1" lang="ja-JP" altLang="en-US" sz="2000" dirty="0">
              <a:solidFill>
                <a:schemeClr val="bg2">
                  <a:lumMod val="10000"/>
                </a:schemeClr>
              </a:solidFill>
            </a:endParaRPr>
          </a:p>
          <a:p>
            <a:endParaRPr kumimoji="1" lang="en-US" altLang="ja-JP" sz="2000" dirty="0">
              <a:solidFill>
                <a:schemeClr val="bg2">
                  <a:lumMod val="10000"/>
                </a:schemeClr>
              </a:solidFill>
            </a:endParaRPr>
          </a:p>
          <a:p>
            <a:endParaRPr kumimoji="1" lang="en-US" altLang="ja-JP" sz="2000" dirty="0">
              <a:solidFill>
                <a:schemeClr val="bg2">
                  <a:lumMod val="10000"/>
                </a:schemeClr>
              </a:solidFill>
            </a:endParaRPr>
          </a:p>
          <a:p>
            <a:r>
              <a:rPr lang="en-US" altLang="ja-JP" sz="2000" b="0" i="0" dirty="0">
                <a:solidFill>
                  <a:schemeClr val="bg2">
                    <a:lumMod val="10000"/>
                  </a:schemeClr>
                </a:solidFill>
                <a:effectLst/>
                <a:latin typeface="Segoe Sans"/>
              </a:rPr>
              <a:t>Therefore, cases where the flap is on the short edge of the envelope should also be considered.</a:t>
            </a:r>
            <a:br>
              <a:rPr lang="en-US" altLang="ja-JP" sz="2000" dirty="0">
                <a:solidFill>
                  <a:schemeClr val="bg2">
                    <a:lumMod val="10000"/>
                  </a:schemeClr>
                </a:solidFill>
              </a:rPr>
            </a:br>
            <a:r>
              <a:rPr lang="en-US" altLang="ja-JP" sz="2000" dirty="0">
                <a:solidFill>
                  <a:schemeClr val="bg2">
                    <a:lumMod val="10000"/>
                  </a:schemeClr>
                </a:solidFill>
              </a:rPr>
              <a:t>2</a:t>
            </a:r>
            <a:r>
              <a:rPr lang="en-US" altLang="ja-JP" sz="2000" baseline="30000" dirty="0">
                <a:solidFill>
                  <a:schemeClr val="bg2">
                    <a:lumMod val="10000"/>
                  </a:schemeClr>
                </a:solidFill>
              </a:rPr>
              <a:t>nd</a:t>
            </a:r>
            <a:r>
              <a:rPr lang="en-US" altLang="ja-JP" sz="2000" dirty="0">
                <a:solidFill>
                  <a:schemeClr val="bg2">
                    <a:lumMod val="10000"/>
                  </a:schemeClr>
                </a:solidFill>
              </a:rPr>
              <a:t> </a:t>
            </a:r>
            <a:r>
              <a:rPr lang="en-US" altLang="ja-JP" sz="2000" b="0" i="0" dirty="0">
                <a:solidFill>
                  <a:schemeClr val="bg2">
                    <a:lumMod val="10000"/>
                  </a:schemeClr>
                </a:solidFill>
                <a:effectLst/>
                <a:latin typeface="Segoe Sans"/>
              </a:rPr>
              <a:t>Proposal is considered more natural and consistent with the ISO-C naming rule. </a:t>
            </a:r>
          </a:p>
          <a:p>
            <a:r>
              <a:rPr kumimoji="1" lang="ja-JP" altLang="en-US" sz="1800" dirty="0">
                <a:solidFill>
                  <a:schemeClr val="bg2">
                    <a:lumMod val="10000"/>
                  </a:schemeClr>
                </a:solidFill>
              </a:rPr>
              <a:t> </a:t>
            </a:r>
            <a:r>
              <a:rPr kumimoji="1" lang="en-US" altLang="ja-JP" sz="1800" dirty="0">
                <a:solidFill>
                  <a:schemeClr val="bg2">
                    <a:lumMod val="10000"/>
                  </a:schemeClr>
                </a:solidFill>
              </a:rPr>
              <a:t>1</a:t>
            </a:r>
            <a:r>
              <a:rPr kumimoji="1" lang="en-US" altLang="ja-JP" sz="1800" baseline="30000" dirty="0">
                <a:solidFill>
                  <a:schemeClr val="bg2">
                    <a:lumMod val="10000"/>
                  </a:schemeClr>
                </a:solidFill>
              </a:rPr>
              <a:t>st</a:t>
            </a:r>
            <a:r>
              <a:rPr kumimoji="1" lang="en-US" altLang="ja-JP" sz="1800" dirty="0">
                <a:solidFill>
                  <a:schemeClr val="bg2">
                    <a:lumMod val="10000"/>
                  </a:schemeClr>
                </a:solidFill>
              </a:rPr>
              <a:t> Proposal</a:t>
            </a:r>
          </a:p>
          <a:p>
            <a:pPr lvl="1"/>
            <a:r>
              <a:rPr kumimoji="1" lang="en-US" altLang="ja-JP" sz="1400" dirty="0">
                <a:solidFill>
                  <a:schemeClr val="bg2">
                    <a:lumMod val="10000"/>
                  </a:schemeClr>
                </a:solidFill>
              </a:rPr>
              <a:t>If the flap is on the short-edge:   </a:t>
            </a:r>
            <a:r>
              <a:rPr kumimoji="1" lang="en-US" altLang="ja-JP" sz="1400" b="1" dirty="0">
                <a:solidFill>
                  <a:schemeClr val="bg2">
                    <a:lumMod val="10000"/>
                  </a:schemeClr>
                </a:solidFill>
              </a:rPr>
              <a:t>jpn_you4</a:t>
            </a:r>
            <a:r>
              <a:rPr kumimoji="1" lang="en-US" altLang="ja-JP" sz="1400" b="1" dirty="0">
                <a:solidFill>
                  <a:srgbClr val="FF0000"/>
                </a:solidFill>
              </a:rPr>
              <a:t>-short-edge</a:t>
            </a:r>
            <a:r>
              <a:rPr kumimoji="1" lang="en-US" altLang="ja-JP" sz="1400" b="1" dirty="0">
                <a:solidFill>
                  <a:schemeClr val="bg2">
                    <a:lumMod val="10000"/>
                  </a:schemeClr>
                </a:solidFill>
              </a:rPr>
              <a:t>_105x235mm   </a:t>
            </a:r>
            <a:r>
              <a:rPr kumimoji="1" lang="en-US" altLang="ja-JP" sz="1400" b="1" dirty="0">
                <a:solidFill>
                  <a:schemeClr val="bg2">
                    <a:lumMod val="10000"/>
                  </a:schemeClr>
                </a:solidFill>
                <a:sym typeface="Wingdings" panose="05000000000000000000" pitchFamily="2" charset="2"/>
              </a:rPr>
              <a:t> You 4 Tate(Vertical)</a:t>
            </a:r>
            <a:endParaRPr kumimoji="1" lang="en-US" altLang="ja-JP" sz="1400" b="1" dirty="0">
              <a:solidFill>
                <a:schemeClr val="bg2">
                  <a:lumMod val="10000"/>
                </a:schemeClr>
              </a:solidFill>
            </a:endParaRPr>
          </a:p>
          <a:p>
            <a:pPr lvl="1"/>
            <a:r>
              <a:rPr lang="en-US" altLang="ja-JP" sz="1400" dirty="0">
                <a:solidFill>
                  <a:schemeClr val="bg2">
                    <a:lumMod val="10000"/>
                  </a:schemeClr>
                </a:solidFill>
              </a:rPr>
              <a:t>If the flap is on the long-edge:   </a:t>
            </a:r>
            <a:r>
              <a:rPr lang="en-US" altLang="ja-JP" sz="1400" b="1" dirty="0">
                <a:solidFill>
                  <a:schemeClr val="bg2">
                    <a:lumMod val="10000"/>
                  </a:schemeClr>
                </a:solidFill>
              </a:rPr>
              <a:t>jpn_you4_235x105mm</a:t>
            </a:r>
            <a:endParaRPr kumimoji="1" lang="en-US" altLang="ja-JP" sz="1400" b="1" dirty="0">
              <a:solidFill>
                <a:schemeClr val="bg2">
                  <a:lumMod val="10000"/>
                </a:schemeClr>
              </a:solidFill>
            </a:endParaRPr>
          </a:p>
          <a:p>
            <a:r>
              <a:rPr kumimoji="1" lang="en-US" altLang="ja-JP" sz="1800" dirty="0">
                <a:solidFill>
                  <a:schemeClr val="bg2">
                    <a:lumMod val="10000"/>
                  </a:schemeClr>
                </a:solidFill>
              </a:rPr>
              <a:t>2</a:t>
            </a:r>
            <a:r>
              <a:rPr kumimoji="1" lang="en-US" altLang="ja-JP" sz="1800" baseline="30000" dirty="0">
                <a:solidFill>
                  <a:schemeClr val="bg2">
                    <a:lumMod val="10000"/>
                  </a:schemeClr>
                </a:solidFill>
              </a:rPr>
              <a:t>nd</a:t>
            </a:r>
            <a:r>
              <a:rPr kumimoji="1" lang="en-US" altLang="ja-JP" sz="1800" dirty="0">
                <a:solidFill>
                  <a:schemeClr val="bg2">
                    <a:lumMod val="10000"/>
                  </a:schemeClr>
                </a:solidFill>
              </a:rPr>
              <a:t> Proposal</a:t>
            </a:r>
          </a:p>
          <a:p>
            <a:pPr lvl="1"/>
            <a:r>
              <a:rPr kumimoji="1" lang="en-US" altLang="ja-JP" sz="1400" dirty="0">
                <a:solidFill>
                  <a:schemeClr val="bg2">
                    <a:lumMod val="10000"/>
                  </a:schemeClr>
                </a:solidFill>
              </a:rPr>
              <a:t>If the flap is on the short-edge:   </a:t>
            </a:r>
            <a:r>
              <a:rPr kumimoji="1" lang="en-US" altLang="ja-JP" sz="1400" b="1" dirty="0">
                <a:solidFill>
                  <a:schemeClr val="bg2">
                    <a:lumMod val="10000"/>
                  </a:schemeClr>
                </a:solidFill>
              </a:rPr>
              <a:t>jpn_you4-105x235mm                    </a:t>
            </a:r>
            <a:r>
              <a:rPr kumimoji="1" lang="en-US" altLang="ja-JP" sz="1400" b="1" dirty="0">
                <a:solidFill>
                  <a:schemeClr val="bg2">
                    <a:lumMod val="10000"/>
                  </a:schemeClr>
                </a:solidFill>
                <a:sym typeface="Wingdings" panose="05000000000000000000" pitchFamily="2" charset="2"/>
              </a:rPr>
              <a:t> You 4 Tate(Vertical)</a:t>
            </a:r>
            <a:endParaRPr kumimoji="1" lang="en-US" altLang="ja-JP" sz="1400" b="1" dirty="0">
              <a:solidFill>
                <a:schemeClr val="bg2">
                  <a:lumMod val="10000"/>
                </a:schemeClr>
              </a:solidFill>
            </a:endParaRPr>
          </a:p>
          <a:p>
            <a:pPr lvl="1"/>
            <a:r>
              <a:rPr lang="en-US" altLang="ja-JP" sz="1400" dirty="0">
                <a:solidFill>
                  <a:schemeClr val="bg2">
                    <a:lumMod val="10000"/>
                  </a:schemeClr>
                </a:solidFill>
              </a:rPr>
              <a:t>If the flap is on the long-edge: </a:t>
            </a:r>
            <a:r>
              <a:rPr lang="en-US" altLang="ja-JP" sz="1400" b="1" dirty="0">
                <a:solidFill>
                  <a:schemeClr val="bg2">
                    <a:lumMod val="10000"/>
                  </a:schemeClr>
                </a:solidFill>
              </a:rPr>
              <a:t>  jpn_you4</a:t>
            </a:r>
            <a:r>
              <a:rPr lang="en-US" altLang="ja-JP" sz="1400" b="1" dirty="0">
                <a:solidFill>
                  <a:srgbClr val="FF0000"/>
                </a:solidFill>
              </a:rPr>
              <a:t>-long-edge</a:t>
            </a:r>
            <a:r>
              <a:rPr lang="en-US" altLang="ja-JP" sz="1400" b="1" dirty="0">
                <a:solidFill>
                  <a:schemeClr val="bg2">
                    <a:lumMod val="10000"/>
                  </a:schemeClr>
                </a:solidFill>
              </a:rPr>
              <a:t>_235x105mm</a:t>
            </a:r>
          </a:p>
          <a:p>
            <a:pPr marL="0" indent="0">
              <a:buNone/>
            </a:pPr>
            <a:endParaRPr kumimoji="1" lang="ja-JP" altLang="en-US" sz="2000" dirty="0">
              <a:solidFill>
                <a:schemeClr val="bg2">
                  <a:lumMod val="10000"/>
                </a:schemeClr>
              </a:solidFill>
            </a:endParaRPr>
          </a:p>
        </p:txBody>
      </p:sp>
      <p:pic>
        <p:nvPicPr>
          <p:cNvPr id="7" name="図 6">
            <a:extLst>
              <a:ext uri="{FF2B5EF4-FFF2-40B4-BE49-F238E27FC236}">
                <a16:creationId xmlns:a16="http://schemas.microsoft.com/office/drawing/2014/main" id="{1B086F69-37C0-E06C-15B3-861D0BA41B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093" y="2030017"/>
            <a:ext cx="7163800" cy="2257740"/>
          </a:xfrm>
          <a:prstGeom prst="rect">
            <a:avLst/>
          </a:prstGeom>
        </p:spPr>
      </p:pic>
      <p:sp>
        <p:nvSpPr>
          <p:cNvPr id="13" name="テキスト ボックス 12">
            <a:extLst>
              <a:ext uri="{FF2B5EF4-FFF2-40B4-BE49-F238E27FC236}">
                <a16:creationId xmlns:a16="http://schemas.microsoft.com/office/drawing/2014/main" id="{9F1EED3F-C7E2-CE77-BE5E-000C29AB6756}"/>
              </a:ext>
            </a:extLst>
          </p:cNvPr>
          <p:cNvSpPr txBox="1"/>
          <p:nvPr/>
        </p:nvSpPr>
        <p:spPr>
          <a:xfrm>
            <a:off x="6900672" y="3364427"/>
            <a:ext cx="2105192" cy="923330"/>
          </a:xfrm>
          <a:prstGeom prst="rect">
            <a:avLst/>
          </a:prstGeom>
          <a:noFill/>
        </p:spPr>
        <p:txBody>
          <a:bodyPr wrap="none" rtlCol="0">
            <a:spAutoFit/>
          </a:bodyPr>
          <a:lstStyle/>
          <a:p>
            <a:r>
              <a:rPr kumimoji="1" lang="en-US" altLang="ja-JP" dirty="0"/>
              <a:t>You 4 Tate(Vertical)</a:t>
            </a:r>
          </a:p>
          <a:p>
            <a:r>
              <a:rPr lang="en-US" altLang="ja-JP" dirty="0"/>
              <a:t>-Width=105mm</a:t>
            </a:r>
          </a:p>
          <a:p>
            <a:r>
              <a:rPr kumimoji="1" lang="en-US" altLang="ja-JP" dirty="0"/>
              <a:t>-Height=235mm</a:t>
            </a:r>
            <a:endParaRPr kumimoji="1" lang="ja-JP" altLang="en-US" dirty="0"/>
          </a:p>
        </p:txBody>
      </p:sp>
    </p:spTree>
    <p:extLst>
      <p:ext uri="{BB962C8B-B14F-4D97-AF65-F5344CB8AC3E}">
        <p14:creationId xmlns:p14="http://schemas.microsoft.com/office/powerpoint/2010/main" val="583779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F9FB17A-D8F9-6A56-EC68-E051F13783C0}"/>
              </a:ext>
            </a:extLst>
          </p:cNvPr>
          <p:cNvSpPr>
            <a:spLocks noGrp="1"/>
          </p:cNvSpPr>
          <p:nvPr>
            <p:ph idx="1"/>
          </p:nvPr>
        </p:nvSpPr>
        <p:spPr>
          <a:xfrm>
            <a:off x="5923721" y="925513"/>
            <a:ext cx="5974089" cy="1247843"/>
          </a:xfrm>
        </p:spPr>
        <p:txBody>
          <a:bodyPr/>
          <a:lstStyle/>
          <a:p>
            <a:r>
              <a:rPr lang="en-US" altLang="ja-JP" sz="2000" b="0" i="0" dirty="0">
                <a:solidFill>
                  <a:schemeClr val="bg2">
                    <a:lumMod val="10000"/>
                  </a:schemeClr>
                </a:solidFill>
                <a:effectLst/>
                <a:latin typeface="Segoe Sans"/>
              </a:rPr>
              <a:t>If 2</a:t>
            </a:r>
            <a:r>
              <a:rPr lang="en-US" altLang="ja-JP" sz="2000" b="0" i="0" baseline="30000" dirty="0">
                <a:solidFill>
                  <a:schemeClr val="bg2">
                    <a:lumMod val="10000"/>
                  </a:schemeClr>
                </a:solidFill>
                <a:effectLst/>
                <a:latin typeface="Segoe Sans"/>
              </a:rPr>
              <a:t>nd</a:t>
            </a:r>
            <a:r>
              <a:rPr lang="en-US" altLang="ja-JP" sz="2000" b="0" i="0" dirty="0">
                <a:solidFill>
                  <a:schemeClr val="bg2">
                    <a:lumMod val="10000"/>
                  </a:schemeClr>
                </a:solidFill>
                <a:effectLst/>
                <a:latin typeface="Segoe Sans"/>
              </a:rPr>
              <a:t> Proposal (page 3) for handling the flap position of “You” envelopes is adopted, it would be better to align the naming accordingly to be able to handle the flap on the short edge.</a:t>
            </a:r>
            <a:endParaRPr lang="en-US" altLang="ja-JP" sz="2000" dirty="0">
              <a:solidFill>
                <a:schemeClr val="bg2">
                  <a:lumMod val="10000"/>
                </a:schemeClr>
              </a:solidFill>
            </a:endParaRPr>
          </a:p>
          <a:p>
            <a:pPr lvl="1"/>
            <a:r>
              <a:rPr lang="en-US" altLang="ja-JP" sz="1800" b="1" dirty="0">
                <a:solidFill>
                  <a:schemeClr val="bg2">
                    <a:lumMod val="10000"/>
                  </a:schemeClr>
                </a:solidFill>
              </a:rPr>
              <a:t>jpn_chou2-long-edge_148x111.1mm</a:t>
            </a:r>
          </a:p>
          <a:p>
            <a:pPr lvl="1"/>
            <a:r>
              <a:rPr kumimoji="1" lang="en-US" altLang="ja-JP" sz="1800" b="1" dirty="0">
                <a:solidFill>
                  <a:schemeClr val="bg2">
                    <a:lumMod val="10000"/>
                  </a:schemeClr>
                </a:solidFill>
              </a:rPr>
              <a:t>jpn_chou3-long-edge_235x120mm</a:t>
            </a:r>
          </a:p>
          <a:p>
            <a:pPr lvl="1"/>
            <a:r>
              <a:rPr kumimoji="1" lang="en-US" altLang="ja-JP" sz="1800" b="1" dirty="0">
                <a:solidFill>
                  <a:schemeClr val="bg2">
                    <a:lumMod val="10000"/>
                  </a:schemeClr>
                </a:solidFill>
              </a:rPr>
              <a:t>jpn_chou4-long-edge_205x90mm</a:t>
            </a:r>
          </a:p>
          <a:p>
            <a:pPr marL="0" indent="0">
              <a:buNone/>
            </a:pPr>
            <a:endParaRPr kumimoji="1" lang="en-US" altLang="ja-JP" sz="2000" dirty="0">
              <a:solidFill>
                <a:schemeClr val="bg2">
                  <a:lumMod val="10000"/>
                </a:schemeClr>
              </a:solidFill>
            </a:endParaRPr>
          </a:p>
          <a:p>
            <a:r>
              <a:rPr kumimoji="1" lang="en-US" altLang="ja-JP" sz="2000" dirty="0">
                <a:solidFill>
                  <a:schemeClr val="bg2">
                    <a:lumMod val="10000"/>
                  </a:schemeClr>
                </a:solidFill>
              </a:rPr>
              <a:t>IANA registered name</a:t>
            </a:r>
          </a:p>
          <a:p>
            <a:pPr lvl="1"/>
            <a:r>
              <a:rPr lang="en-US" altLang="ja-JP" sz="1800" dirty="0">
                <a:solidFill>
                  <a:schemeClr val="bg2">
                    <a:lumMod val="10000"/>
                  </a:schemeClr>
                </a:solidFill>
              </a:rPr>
              <a:t>jpn_chou3_120x235mm</a:t>
            </a:r>
          </a:p>
          <a:p>
            <a:pPr lvl="1"/>
            <a:endParaRPr kumimoji="1" lang="en-US" altLang="ja-JP" sz="1800" dirty="0">
              <a:solidFill>
                <a:schemeClr val="bg2">
                  <a:lumMod val="10000"/>
                </a:schemeClr>
              </a:solidFill>
            </a:endParaRPr>
          </a:p>
          <a:p>
            <a:r>
              <a:rPr lang="en-US" altLang="ja-JP" sz="2000" dirty="0">
                <a:solidFill>
                  <a:schemeClr val="bg2">
                    <a:lumMod val="10000"/>
                  </a:schemeClr>
                </a:solidFill>
              </a:rPr>
              <a:t>IANA newly registered name</a:t>
            </a:r>
          </a:p>
          <a:p>
            <a:pPr lvl="1"/>
            <a:r>
              <a:rPr kumimoji="1" lang="en-US" altLang="ja-JP" sz="1800" dirty="0">
                <a:solidFill>
                  <a:schemeClr val="bg2">
                    <a:lumMod val="10000"/>
                  </a:schemeClr>
                </a:solidFill>
              </a:rPr>
              <a:t>jpn_youchou3_235x120mm</a:t>
            </a:r>
          </a:p>
          <a:p>
            <a:pPr lvl="1"/>
            <a:r>
              <a:rPr lang="en-US" altLang="ja-JP" sz="1600" dirty="0">
                <a:solidFill>
                  <a:schemeClr val="bg2">
                    <a:lumMod val="10000"/>
                  </a:schemeClr>
                </a:solidFill>
              </a:rPr>
              <a:t>Please note that “Chou3</a:t>
            </a:r>
            <a:r>
              <a:rPr lang="ja-JP" altLang="en-US" sz="1600" dirty="0">
                <a:solidFill>
                  <a:schemeClr val="bg2">
                    <a:lumMod val="10000"/>
                  </a:schemeClr>
                </a:solidFill>
              </a:rPr>
              <a:t> </a:t>
            </a:r>
            <a:r>
              <a:rPr lang="en-US" altLang="ja-JP" sz="1600" dirty="0">
                <a:solidFill>
                  <a:schemeClr val="bg2">
                    <a:lumMod val="10000"/>
                  </a:schemeClr>
                </a:solidFill>
              </a:rPr>
              <a:t>Envelope(Long Edge)” would be the same size and flap position as “YouChou3 Envelope”</a:t>
            </a:r>
          </a:p>
          <a:p>
            <a:endParaRPr kumimoji="1" lang="en-US" altLang="ja-JP" sz="2000" dirty="0">
              <a:solidFill>
                <a:schemeClr val="bg2">
                  <a:lumMod val="10000"/>
                </a:schemeClr>
              </a:solidFill>
            </a:endParaRPr>
          </a:p>
        </p:txBody>
      </p:sp>
      <p:pic>
        <p:nvPicPr>
          <p:cNvPr id="4" name="図 3">
            <a:extLst>
              <a:ext uri="{FF2B5EF4-FFF2-40B4-BE49-F238E27FC236}">
                <a16:creationId xmlns:a16="http://schemas.microsoft.com/office/drawing/2014/main" id="{387365C7-2214-000D-5989-1F9DEB0E2E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190" y="697796"/>
            <a:ext cx="5226563" cy="6053789"/>
          </a:xfrm>
          <a:prstGeom prst="rect">
            <a:avLst/>
          </a:prstGeom>
          <a:ln>
            <a:noFill/>
          </a:ln>
          <a:effectLst>
            <a:outerShdw blurRad="292100" dist="139700" dir="2700000" algn="tl" rotWithShape="0">
              <a:srgbClr val="333333">
                <a:alpha val="65000"/>
              </a:srgbClr>
            </a:outerShdw>
          </a:effectLst>
        </p:spPr>
      </p:pic>
      <p:sp>
        <p:nvSpPr>
          <p:cNvPr id="5" name="四角形: 角を丸くする 4">
            <a:extLst>
              <a:ext uri="{FF2B5EF4-FFF2-40B4-BE49-F238E27FC236}">
                <a16:creationId xmlns:a16="http://schemas.microsoft.com/office/drawing/2014/main" id="{72891D6D-8405-21E5-912D-DAD4F3825196}"/>
              </a:ext>
            </a:extLst>
          </p:cNvPr>
          <p:cNvSpPr/>
          <p:nvPr/>
        </p:nvSpPr>
        <p:spPr>
          <a:xfrm>
            <a:off x="614119" y="4572000"/>
            <a:ext cx="3613324" cy="35780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a:extLst>
              <a:ext uri="{FF2B5EF4-FFF2-40B4-BE49-F238E27FC236}">
                <a16:creationId xmlns:a16="http://schemas.microsoft.com/office/drawing/2014/main" id="{927C635D-7943-9745-17EE-A225CC8E32A3}"/>
              </a:ext>
            </a:extLst>
          </p:cNvPr>
          <p:cNvSpPr>
            <a:spLocks noGrp="1"/>
          </p:cNvSpPr>
          <p:nvPr>
            <p:ph type="title"/>
          </p:nvPr>
        </p:nvSpPr>
        <p:spPr>
          <a:xfrm>
            <a:off x="481013" y="106363"/>
            <a:ext cx="11416797" cy="504825"/>
          </a:xfrm>
        </p:spPr>
        <p:txBody>
          <a:bodyPr/>
          <a:lstStyle/>
          <a:p>
            <a:r>
              <a:rPr lang="en-US" altLang="ja-JP" sz="2400" i="0" dirty="0">
                <a:solidFill>
                  <a:srgbClr val="424242"/>
                </a:solidFill>
                <a:effectLst/>
                <a:latin typeface="Segoe Sans"/>
              </a:rPr>
              <a:t>The flap position of “You Chou” envelopes is fixedly treated</a:t>
            </a:r>
            <a:endParaRPr kumimoji="1" lang="ja-JP" altLang="en-US" dirty="0"/>
          </a:p>
        </p:txBody>
      </p:sp>
      <p:cxnSp>
        <p:nvCxnSpPr>
          <p:cNvPr id="11" name="直線矢印コネクタ 10">
            <a:extLst>
              <a:ext uri="{FF2B5EF4-FFF2-40B4-BE49-F238E27FC236}">
                <a16:creationId xmlns:a16="http://schemas.microsoft.com/office/drawing/2014/main" id="{00036598-59EC-6582-88DC-DC11BA2E21F3}"/>
              </a:ext>
            </a:extLst>
          </p:cNvPr>
          <p:cNvCxnSpPr>
            <a:cxnSpLocks/>
          </p:cNvCxnSpPr>
          <p:nvPr/>
        </p:nvCxnSpPr>
        <p:spPr>
          <a:xfrm flipV="1">
            <a:off x="4376928" y="1389888"/>
            <a:ext cx="1546793" cy="3291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891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45993D-2191-A463-7433-41CF8070B4CF}"/>
              </a:ext>
            </a:extLst>
          </p:cNvPr>
          <p:cNvSpPr>
            <a:spLocks noGrp="1"/>
          </p:cNvSpPr>
          <p:nvPr>
            <p:ph type="title"/>
          </p:nvPr>
        </p:nvSpPr>
        <p:spPr/>
        <p:txBody>
          <a:bodyPr/>
          <a:lstStyle/>
          <a:p>
            <a:r>
              <a:rPr lang="en-US" altLang="ja-JP" dirty="0">
                <a:latin typeface="Segoe Sans"/>
              </a:rPr>
              <a:t>The orientation for some of envelopes are incorrect</a:t>
            </a:r>
            <a:endParaRPr kumimoji="1" lang="ja-JP" altLang="en-US" dirty="0">
              <a:latin typeface="Segoe Sans"/>
            </a:endParaRPr>
          </a:p>
        </p:txBody>
      </p:sp>
      <p:sp>
        <p:nvSpPr>
          <p:cNvPr id="3" name="コンテンツ プレースホルダー 2">
            <a:extLst>
              <a:ext uri="{FF2B5EF4-FFF2-40B4-BE49-F238E27FC236}">
                <a16:creationId xmlns:a16="http://schemas.microsoft.com/office/drawing/2014/main" id="{0AA243A5-9354-86A7-082E-5B987A6517E0}"/>
              </a:ext>
            </a:extLst>
          </p:cNvPr>
          <p:cNvSpPr>
            <a:spLocks noGrp="1"/>
          </p:cNvSpPr>
          <p:nvPr>
            <p:ph idx="1"/>
          </p:nvPr>
        </p:nvSpPr>
        <p:spPr/>
        <p:txBody>
          <a:bodyPr/>
          <a:lstStyle/>
          <a:p>
            <a:r>
              <a:rPr kumimoji="1" lang="en-US" altLang="ja-JP" sz="2400" dirty="0">
                <a:latin typeface="Segoe Sans"/>
              </a:rPr>
              <a:t>The 2</a:t>
            </a:r>
            <a:r>
              <a:rPr kumimoji="1" lang="en-US" altLang="ja-JP" sz="2400" baseline="30000" dirty="0">
                <a:latin typeface="Segoe Sans"/>
              </a:rPr>
              <a:t>nd</a:t>
            </a:r>
            <a:r>
              <a:rPr kumimoji="1" lang="en-US" altLang="ja-JP" sz="2400" dirty="0">
                <a:latin typeface="Segoe Sans"/>
              </a:rPr>
              <a:t> and 4</a:t>
            </a:r>
            <a:r>
              <a:rPr lang="en-US" altLang="ja-JP" sz="2400" baseline="30000" dirty="0">
                <a:latin typeface="Segoe Sans"/>
              </a:rPr>
              <a:t>th</a:t>
            </a:r>
            <a:r>
              <a:rPr lang="en-US" altLang="ja-JP" sz="2400" dirty="0">
                <a:latin typeface="Segoe Sans"/>
              </a:rPr>
              <a:t> image with red rectangles on the bottom row needs to be fixed.</a:t>
            </a:r>
          </a:p>
          <a:p>
            <a:pPr lvl="1"/>
            <a:r>
              <a:rPr lang="en-US" altLang="ja-JP" sz="2000" dirty="0">
                <a:latin typeface="Segoe Sans"/>
              </a:rPr>
              <a:t>Expected fixes shown below.</a:t>
            </a:r>
          </a:p>
          <a:p>
            <a:pPr lvl="1"/>
            <a:r>
              <a:rPr lang="en-US" altLang="ja-JP" sz="2000" dirty="0">
                <a:latin typeface="Segoe Sans"/>
              </a:rPr>
              <a:t>Which is the front side and back side having the flap of the envelope in Figure 1, when fed to input-tray? (We assume that the face-down fed printer is used for this figures.)</a:t>
            </a:r>
          </a:p>
        </p:txBody>
      </p:sp>
      <p:pic>
        <p:nvPicPr>
          <p:cNvPr id="4" name="コンテンツ プレースホルダー 5">
            <a:extLst>
              <a:ext uri="{FF2B5EF4-FFF2-40B4-BE49-F238E27FC236}">
                <a16:creationId xmlns:a16="http://schemas.microsoft.com/office/drawing/2014/main" id="{A5B0990D-B5F6-1308-1036-448C6C6B3A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3761" y="3429001"/>
            <a:ext cx="6406286" cy="2987660"/>
          </a:xfrm>
          <a:prstGeom prst="rect">
            <a:avLst/>
          </a:prstGeom>
          <a:ln>
            <a:noFill/>
          </a:ln>
          <a:effectLst>
            <a:outerShdw blurRad="292100" dist="139700" dir="2700000" algn="tl" rotWithShape="0">
              <a:srgbClr val="333333">
                <a:alpha val="65000"/>
              </a:srgbClr>
            </a:outerShdw>
          </a:effectLst>
        </p:spPr>
      </p:pic>
      <p:pic>
        <p:nvPicPr>
          <p:cNvPr id="5" name="図 4">
            <a:extLst>
              <a:ext uri="{FF2B5EF4-FFF2-40B4-BE49-F238E27FC236}">
                <a16:creationId xmlns:a16="http://schemas.microsoft.com/office/drawing/2014/main" id="{6FEB4E38-38E7-CB8B-3754-B914D88356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69" y="3429000"/>
            <a:ext cx="5257536" cy="2920854"/>
          </a:xfrm>
          <a:prstGeom prst="rect">
            <a:avLst/>
          </a:prstGeom>
          <a:ln>
            <a:noFill/>
          </a:ln>
          <a:effectLst>
            <a:outerShdw blurRad="292100" dist="139700" dir="2700000" algn="tl" rotWithShape="0">
              <a:srgbClr val="333333">
                <a:alpha val="65000"/>
              </a:srgbClr>
            </a:outerShdw>
          </a:effectLst>
        </p:spPr>
      </p:pic>
      <p:sp>
        <p:nvSpPr>
          <p:cNvPr id="6" name="四角形: 角を丸くする 5">
            <a:extLst>
              <a:ext uri="{FF2B5EF4-FFF2-40B4-BE49-F238E27FC236}">
                <a16:creationId xmlns:a16="http://schemas.microsoft.com/office/drawing/2014/main" id="{D1698516-72B1-4423-DF4F-46F9E132DC8C}"/>
              </a:ext>
            </a:extLst>
          </p:cNvPr>
          <p:cNvSpPr/>
          <p:nvPr/>
        </p:nvSpPr>
        <p:spPr>
          <a:xfrm>
            <a:off x="7513684" y="5347862"/>
            <a:ext cx="1303073" cy="10688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DA35F822-39D9-EA99-D42C-DE06E829F577}"/>
              </a:ext>
            </a:extLst>
          </p:cNvPr>
          <p:cNvSpPr/>
          <p:nvPr/>
        </p:nvSpPr>
        <p:spPr>
          <a:xfrm>
            <a:off x="10434437" y="5336463"/>
            <a:ext cx="1375574" cy="10688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8D353346-42CE-F99A-B347-0E3C77740BB6}"/>
              </a:ext>
            </a:extLst>
          </p:cNvPr>
          <p:cNvSpPr txBox="1"/>
          <p:nvPr/>
        </p:nvSpPr>
        <p:spPr>
          <a:xfrm>
            <a:off x="151569" y="3059668"/>
            <a:ext cx="1281698" cy="369332"/>
          </a:xfrm>
          <a:prstGeom prst="rect">
            <a:avLst/>
          </a:prstGeom>
          <a:noFill/>
        </p:spPr>
        <p:txBody>
          <a:bodyPr wrap="none" rtlCol="0">
            <a:spAutoFit/>
          </a:bodyPr>
          <a:lstStyle/>
          <a:p>
            <a:r>
              <a:rPr lang="en-US" altLang="ja-JP" b="1" dirty="0"/>
              <a:t>Observed:</a:t>
            </a:r>
            <a:endParaRPr kumimoji="1" lang="ja-JP" altLang="en-US" b="1" dirty="0"/>
          </a:p>
        </p:txBody>
      </p:sp>
      <p:sp>
        <p:nvSpPr>
          <p:cNvPr id="22" name="テキスト ボックス 21">
            <a:extLst>
              <a:ext uri="{FF2B5EF4-FFF2-40B4-BE49-F238E27FC236}">
                <a16:creationId xmlns:a16="http://schemas.microsoft.com/office/drawing/2014/main" id="{E9704F17-25A6-6B52-4FBE-47468FBE6EF0}"/>
              </a:ext>
            </a:extLst>
          </p:cNvPr>
          <p:cNvSpPr txBox="1"/>
          <p:nvPr/>
        </p:nvSpPr>
        <p:spPr>
          <a:xfrm>
            <a:off x="5640929" y="3055999"/>
            <a:ext cx="1233736" cy="369332"/>
          </a:xfrm>
          <a:prstGeom prst="rect">
            <a:avLst/>
          </a:prstGeom>
          <a:noFill/>
        </p:spPr>
        <p:txBody>
          <a:bodyPr wrap="none" rtlCol="0">
            <a:spAutoFit/>
          </a:bodyPr>
          <a:lstStyle/>
          <a:p>
            <a:r>
              <a:rPr kumimoji="1" lang="en-US" altLang="ja-JP" b="1" dirty="0"/>
              <a:t>Expected:</a:t>
            </a:r>
            <a:endParaRPr kumimoji="1" lang="ja-JP" altLang="en-US" b="1" dirty="0"/>
          </a:p>
        </p:txBody>
      </p:sp>
      <p:sp>
        <p:nvSpPr>
          <p:cNvPr id="23" name="四角形: 角を丸くする 22">
            <a:extLst>
              <a:ext uri="{FF2B5EF4-FFF2-40B4-BE49-F238E27FC236}">
                <a16:creationId xmlns:a16="http://schemas.microsoft.com/office/drawing/2014/main" id="{36824B3F-1D89-9D09-771A-8E738A096941}"/>
              </a:ext>
            </a:extLst>
          </p:cNvPr>
          <p:cNvSpPr/>
          <p:nvPr/>
        </p:nvSpPr>
        <p:spPr>
          <a:xfrm>
            <a:off x="1558984" y="4961708"/>
            <a:ext cx="1303073" cy="10688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A133C788-3254-816A-1C61-711CF7659DCA}"/>
              </a:ext>
            </a:extLst>
          </p:cNvPr>
          <p:cNvSpPr/>
          <p:nvPr/>
        </p:nvSpPr>
        <p:spPr>
          <a:xfrm>
            <a:off x="4023232" y="4961708"/>
            <a:ext cx="1303073" cy="10688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右 25">
            <a:extLst>
              <a:ext uri="{FF2B5EF4-FFF2-40B4-BE49-F238E27FC236}">
                <a16:creationId xmlns:a16="http://schemas.microsoft.com/office/drawing/2014/main" id="{5A420784-48B0-1070-6997-1719F6322080}"/>
              </a:ext>
            </a:extLst>
          </p:cNvPr>
          <p:cNvSpPr/>
          <p:nvPr/>
        </p:nvSpPr>
        <p:spPr>
          <a:xfrm>
            <a:off x="5367235" y="4547428"/>
            <a:ext cx="400862" cy="78903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00685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512838-A4E7-8B1D-BE15-1993BB882F4B}"/>
              </a:ext>
            </a:extLst>
          </p:cNvPr>
          <p:cNvSpPr>
            <a:spLocks noGrp="1"/>
          </p:cNvSpPr>
          <p:nvPr>
            <p:ph type="title"/>
          </p:nvPr>
        </p:nvSpPr>
        <p:spPr/>
        <p:txBody>
          <a:bodyPr/>
          <a:lstStyle/>
          <a:p>
            <a:r>
              <a:rPr kumimoji="1" lang="en-US" altLang="ja-JP" dirty="0">
                <a:latin typeface="Segoe Sans"/>
              </a:rPr>
              <a:t>Constraints on media-size-name member attribute in media-col</a:t>
            </a:r>
            <a:endParaRPr kumimoji="1" lang="ja-JP" altLang="en-US" dirty="0">
              <a:latin typeface="Segoe Sans"/>
            </a:endParaRPr>
          </a:p>
        </p:txBody>
      </p:sp>
      <p:sp>
        <p:nvSpPr>
          <p:cNvPr id="3" name="コンテンツ プレースホルダー 2">
            <a:extLst>
              <a:ext uri="{FF2B5EF4-FFF2-40B4-BE49-F238E27FC236}">
                <a16:creationId xmlns:a16="http://schemas.microsoft.com/office/drawing/2014/main" id="{40D7BB8C-2F15-91CC-0FF2-782C812CE2CD}"/>
              </a:ext>
            </a:extLst>
          </p:cNvPr>
          <p:cNvSpPr>
            <a:spLocks noGrp="1"/>
          </p:cNvSpPr>
          <p:nvPr>
            <p:ph idx="1"/>
          </p:nvPr>
        </p:nvSpPr>
        <p:spPr>
          <a:xfrm>
            <a:off x="480753" y="634827"/>
            <a:ext cx="11137900" cy="1842070"/>
          </a:xfrm>
        </p:spPr>
        <p:txBody>
          <a:bodyPr/>
          <a:lstStyle/>
          <a:p>
            <a:r>
              <a:rPr lang="en-US" altLang="ja-JP" sz="2000" i="0" dirty="0">
                <a:solidFill>
                  <a:srgbClr val="424242"/>
                </a:solidFill>
                <a:effectLst/>
                <a:latin typeface="Segoe Sans"/>
              </a:rPr>
              <a:t>Within the media-col attribute, the media-size and media-size-name member attributes are intended to be used exclusively of each other.</a:t>
            </a:r>
            <a:endParaRPr lang="en-US" altLang="ja-JP" sz="1600" i="0" dirty="0">
              <a:solidFill>
                <a:srgbClr val="424242"/>
              </a:solidFill>
              <a:effectLst/>
              <a:latin typeface="Segoe Sans"/>
            </a:endParaRPr>
          </a:p>
          <a:p>
            <a:pPr lvl="1"/>
            <a:r>
              <a:rPr lang="en-US" altLang="ja-JP" sz="1600" i="0" dirty="0">
                <a:solidFill>
                  <a:srgbClr val="424242"/>
                </a:solidFill>
                <a:effectLst/>
                <a:latin typeface="Segoe Sans"/>
              </a:rPr>
              <a:t>Since media-size and media-size-name are mutually exclusive within media-col, it is assumed that clients will not specify media-size-name.</a:t>
            </a:r>
            <a:endParaRPr lang="en-US" altLang="ja-JP" sz="1600" dirty="0">
              <a:solidFill>
                <a:srgbClr val="424242"/>
              </a:solidFill>
              <a:latin typeface="Segoe Sans"/>
            </a:endParaRPr>
          </a:p>
          <a:p>
            <a:pPr lvl="1"/>
            <a:r>
              <a:rPr lang="en-US" altLang="ja-JP" sz="1600" i="0" dirty="0">
                <a:solidFill>
                  <a:srgbClr val="424242"/>
                </a:solidFill>
                <a:effectLst/>
                <a:latin typeface="Segoe Sans"/>
              </a:rPr>
              <a:t>It is explicitly stated in IPP Envelope Media Extension 1.0 that when the envelope flap is on the long edge, the media-size member attribute in media-col should be expressed with X &gt; Y.</a:t>
            </a:r>
          </a:p>
        </p:txBody>
      </p:sp>
      <p:pic>
        <p:nvPicPr>
          <p:cNvPr id="4" name="図 3">
            <a:extLst>
              <a:ext uri="{FF2B5EF4-FFF2-40B4-BE49-F238E27FC236}">
                <a16:creationId xmlns:a16="http://schemas.microsoft.com/office/drawing/2014/main" id="{761DD030-104C-E6B8-FB3A-89DCD0AC3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753" y="2856571"/>
            <a:ext cx="5391030" cy="3983020"/>
          </a:xfrm>
          <a:prstGeom prst="rect">
            <a:avLst/>
          </a:prstGeom>
          <a:ln>
            <a:noFill/>
          </a:ln>
          <a:effectLst>
            <a:outerShdw blurRad="292100" dist="139700" dir="2700000" algn="tl" rotWithShape="0">
              <a:srgbClr val="333333">
                <a:alpha val="65000"/>
              </a:srgbClr>
            </a:outerShdw>
          </a:effectLst>
        </p:spPr>
      </p:pic>
      <p:pic>
        <p:nvPicPr>
          <p:cNvPr id="5" name="図 4">
            <a:extLst>
              <a:ext uri="{FF2B5EF4-FFF2-40B4-BE49-F238E27FC236}">
                <a16:creationId xmlns:a16="http://schemas.microsoft.com/office/drawing/2014/main" id="{D2096193-7624-E074-0838-3B017A77BC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2948" y="3111087"/>
            <a:ext cx="5846149" cy="3473987"/>
          </a:xfrm>
          <a:prstGeom prst="rect">
            <a:avLst/>
          </a:prstGeom>
          <a:ln>
            <a:noFill/>
          </a:ln>
          <a:effectLst>
            <a:outerShdw blurRad="292100" dist="139700" dir="2700000" algn="tl" rotWithShape="0">
              <a:srgbClr val="333333">
                <a:alpha val="65000"/>
              </a:srgbClr>
            </a:outerShdw>
          </a:effectLst>
        </p:spPr>
      </p:pic>
      <p:sp>
        <p:nvSpPr>
          <p:cNvPr id="6" name="四角形: 角を丸くする 5">
            <a:extLst>
              <a:ext uri="{FF2B5EF4-FFF2-40B4-BE49-F238E27FC236}">
                <a16:creationId xmlns:a16="http://schemas.microsoft.com/office/drawing/2014/main" id="{45EDA95D-F2A4-5E91-B7E9-45737A2D106A}"/>
              </a:ext>
            </a:extLst>
          </p:cNvPr>
          <p:cNvSpPr/>
          <p:nvPr/>
        </p:nvSpPr>
        <p:spPr>
          <a:xfrm>
            <a:off x="480753" y="6073237"/>
            <a:ext cx="5322732" cy="766354"/>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84B46F34-3364-F9FD-C901-374D66AFE93E}"/>
              </a:ext>
            </a:extLst>
          </p:cNvPr>
          <p:cNvSpPr/>
          <p:nvPr/>
        </p:nvSpPr>
        <p:spPr>
          <a:xfrm>
            <a:off x="6302433" y="5886003"/>
            <a:ext cx="5555304" cy="699071"/>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3ED32901-617D-F2DE-735C-F44569F95C7B}"/>
              </a:ext>
            </a:extLst>
          </p:cNvPr>
          <p:cNvSpPr txBox="1"/>
          <p:nvPr/>
        </p:nvSpPr>
        <p:spPr>
          <a:xfrm>
            <a:off x="3281833" y="2856571"/>
            <a:ext cx="2521652" cy="369332"/>
          </a:xfrm>
          <a:prstGeom prst="rect">
            <a:avLst/>
          </a:prstGeom>
          <a:noFill/>
        </p:spPr>
        <p:txBody>
          <a:bodyPr wrap="none" rtlCol="0">
            <a:spAutoFit/>
          </a:bodyPr>
          <a:lstStyle/>
          <a:p>
            <a:r>
              <a:rPr lang="en-US" altLang="ja-JP" dirty="0"/>
              <a:t>IPP Job Extensions v2.1</a:t>
            </a:r>
            <a:endParaRPr kumimoji="1" lang="ja-JP" altLang="en-US" dirty="0"/>
          </a:p>
        </p:txBody>
      </p:sp>
      <p:sp>
        <p:nvSpPr>
          <p:cNvPr id="9" name="テキスト ボックス 8">
            <a:extLst>
              <a:ext uri="{FF2B5EF4-FFF2-40B4-BE49-F238E27FC236}">
                <a16:creationId xmlns:a16="http://schemas.microsoft.com/office/drawing/2014/main" id="{7DB0D4A5-70AD-E76F-4B4B-685112D6661E}"/>
              </a:ext>
            </a:extLst>
          </p:cNvPr>
          <p:cNvSpPr txBox="1"/>
          <p:nvPr/>
        </p:nvSpPr>
        <p:spPr>
          <a:xfrm>
            <a:off x="9547301" y="3033799"/>
            <a:ext cx="2521652" cy="369332"/>
          </a:xfrm>
          <a:prstGeom prst="rect">
            <a:avLst/>
          </a:prstGeom>
          <a:noFill/>
        </p:spPr>
        <p:txBody>
          <a:bodyPr wrap="none" rtlCol="0">
            <a:spAutoFit/>
          </a:bodyPr>
          <a:lstStyle/>
          <a:p>
            <a:r>
              <a:rPr lang="en-US" altLang="ja-JP" dirty="0"/>
              <a:t>IPP Job Extensions v2.1</a:t>
            </a:r>
            <a:endParaRPr kumimoji="1" lang="ja-JP" altLang="en-US" dirty="0"/>
          </a:p>
        </p:txBody>
      </p:sp>
      <p:sp>
        <p:nvSpPr>
          <p:cNvPr id="10" name="矢印: 右 9">
            <a:extLst>
              <a:ext uri="{FF2B5EF4-FFF2-40B4-BE49-F238E27FC236}">
                <a16:creationId xmlns:a16="http://schemas.microsoft.com/office/drawing/2014/main" id="{9988B83C-345B-C296-BFB9-FF31C1BCE41D}"/>
              </a:ext>
            </a:extLst>
          </p:cNvPr>
          <p:cNvSpPr/>
          <p:nvPr/>
        </p:nvSpPr>
        <p:spPr>
          <a:xfrm>
            <a:off x="792480" y="2270955"/>
            <a:ext cx="499872" cy="45307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AC197B21-A087-CA8E-5E26-DED71D5319F9}"/>
              </a:ext>
            </a:extLst>
          </p:cNvPr>
          <p:cNvSpPr txBox="1"/>
          <p:nvPr/>
        </p:nvSpPr>
        <p:spPr>
          <a:xfrm>
            <a:off x="1439326" y="2187757"/>
            <a:ext cx="10509993" cy="923330"/>
          </a:xfrm>
          <a:prstGeom prst="rect">
            <a:avLst/>
          </a:prstGeom>
          <a:noFill/>
        </p:spPr>
        <p:txBody>
          <a:bodyPr wrap="none" rtlCol="0">
            <a:spAutoFit/>
          </a:bodyPr>
          <a:lstStyle/>
          <a:p>
            <a:r>
              <a:rPr lang="en-US" altLang="ja-JP" b="1" dirty="0"/>
              <a:t>Why adding new rules for “you” prefix and “-long-edge” suffix necessary on media-size-name?</a:t>
            </a:r>
          </a:p>
          <a:p>
            <a:r>
              <a:rPr lang="en-US" altLang="ja-JP" b="1" dirty="0"/>
              <a:t>Isn’t adding Localized Names for long edge envelope size good enough for original purpose?</a:t>
            </a:r>
          </a:p>
          <a:p>
            <a:r>
              <a:rPr kumimoji="1" lang="en-US" altLang="ja-JP" b="1" dirty="0"/>
              <a:t> </a:t>
            </a:r>
            <a:endParaRPr kumimoji="1" lang="ja-JP" altLang="en-US" b="1" dirty="0"/>
          </a:p>
        </p:txBody>
      </p:sp>
    </p:spTree>
    <p:extLst>
      <p:ext uri="{BB962C8B-B14F-4D97-AF65-F5344CB8AC3E}">
        <p14:creationId xmlns:p14="http://schemas.microsoft.com/office/powerpoint/2010/main" val="3925304091"/>
      </p:ext>
    </p:extLst>
  </p:cSld>
  <p:clrMapOvr>
    <a:masterClrMapping/>
  </p:clrMapOvr>
</p:sld>
</file>

<file path=ppt/theme/theme1.xml><?xml version="1.0" encoding="utf-8"?>
<a:theme xmlns:a="http://schemas.openxmlformats.org/drawingml/2006/main" name="Office テーマ">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デジプリ標準フォント">
      <a:majorFont>
        <a:latin typeface="Segoe UI"/>
        <a:ea typeface="Meiryo UI"/>
        <a:cs typeface=""/>
      </a:majorFont>
      <a:minorFont>
        <a:latin typeface="Segoe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5979A6849AF8A40B8398C56B8E6B634" ma:contentTypeVersion="11" ma:contentTypeDescription="新しいドキュメントを作成します。" ma:contentTypeScope="" ma:versionID="54b68ffa9e10a349f004f7a47c006b05">
  <xsd:schema xmlns:xsd="http://www.w3.org/2001/XMLSchema" xmlns:xs="http://www.w3.org/2001/XMLSchema" xmlns:p="http://schemas.microsoft.com/office/2006/metadata/properties" xmlns:ns2="d292ef64-af96-4381-a273-f6cac5073972" xmlns:ns3="ece00d9d-cfa2-4011-b65e-906093343d7e" targetNamespace="http://schemas.microsoft.com/office/2006/metadata/properties" ma:root="true" ma:fieldsID="e1aff7b42f7202e46e852411fe81d7a3" ns2:_="" ns3:_="">
    <xsd:import namespace="d292ef64-af96-4381-a273-f6cac5073972"/>
    <xsd:import namespace="ece00d9d-cfa2-4011-b65e-906093343d7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2ef64-af96-4381-a273-f6cac50739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d806d8b1-601c-4e20-8e6c-3db69f5eb75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e00d9d-cfa2-4011-b65e-906093343d7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b8613e1-9d57-4ad8-a727-9e3d714b7eaf}" ma:internalName="TaxCatchAll" ma:showField="CatchAllData" ma:web="ece00d9d-cfa2-4011-b65e-906093343d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292ef64-af96-4381-a273-f6cac5073972">
      <Terms xmlns="http://schemas.microsoft.com/office/infopath/2007/PartnerControls"/>
    </lcf76f155ced4ddcb4097134ff3c332f>
    <TaxCatchAll xmlns="ece00d9d-cfa2-4011-b65e-906093343d7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0D559C-7CFA-4CD6-88E7-28ECA3AE60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92ef64-af96-4381-a273-f6cac5073972"/>
    <ds:schemaRef ds:uri="ece00d9d-cfa2-4011-b65e-906093343d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A05521-8B79-4B51-84B0-D8140D835B00}">
  <ds:schemaRefs>
    <ds:schemaRef ds:uri="http://schemas.microsoft.com/office/2006/documentManagement/types"/>
    <ds:schemaRef ds:uri="http://purl.org/dc/terms/"/>
    <ds:schemaRef ds:uri="http://purl.org/dc/elements/1.1/"/>
    <ds:schemaRef ds:uri="4341e6c3-924e-492c-a4ea-236176b55789"/>
    <ds:schemaRef ds:uri="c61c0d37-fbe3-4e49-93f5-57c19ffa9ae7"/>
    <ds:schemaRef ds:uri="http://purl.org/dc/dcmitype/"/>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d292ef64-af96-4381-a273-f6cac5073972"/>
    <ds:schemaRef ds:uri="ece00d9d-cfa2-4011-b65e-906093343d7e"/>
  </ds:schemaRefs>
</ds:datastoreItem>
</file>

<file path=customXml/itemProps3.xml><?xml version="1.0" encoding="utf-8"?>
<ds:datastoreItem xmlns:ds="http://schemas.openxmlformats.org/officeDocument/2006/customXml" ds:itemID="{5F6D7C8C-4D08-4CFB-87CC-02CAA1FEFF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1148</TotalTime>
  <Words>485</Words>
  <Application>Microsoft Office PowerPoint</Application>
  <PresentationFormat>Widescreen</PresentationFormat>
  <Paragraphs>46</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Segoe Sans</vt:lpstr>
      <vt:lpstr>游ゴシック</vt:lpstr>
      <vt:lpstr>Arial</vt:lpstr>
      <vt:lpstr>Arial Narrow</vt:lpstr>
      <vt:lpstr>Wingdings</vt:lpstr>
      <vt:lpstr>Office テーマ</vt:lpstr>
      <vt:lpstr>The flap position of “You” envelopes is fixedly treated</vt:lpstr>
      <vt:lpstr>The flap position of “You Chou” envelopes is fixedly treated</vt:lpstr>
      <vt:lpstr>The orientation for some of envelopes are incorrect</vt:lpstr>
      <vt:lpstr>Constraints on media-size-name member attribute in media-col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Tomoko IIZUKA</dc:creator>
  <cp:lastModifiedBy> </cp:lastModifiedBy>
  <cp:revision>243</cp:revision>
  <cp:lastPrinted>2023-04-25T06:25:17Z</cp:lastPrinted>
  <dcterms:created xsi:type="dcterms:W3CDTF">2023-04-25T02:31:58Z</dcterms:created>
  <dcterms:modified xsi:type="dcterms:W3CDTF">2025-05-21T20:29:44Z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0x010100B5979A6849AF8A40B8398C56B8E6B634</vt:lpwstr>
  </property>
  <property fmtid="{D5CDD505-2E9C-101B-9397-08002B2CF9AE}" pid="3" name="MediaServiceImageTags">
    <vt:lpwstr/>
  </property>
</Properties>
</file>